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notesMasterIdLst>
    <p:notesMasterId r:id="rId27"/>
  </p:notesMasterIdLst>
  <p:handoutMasterIdLst>
    <p:handoutMasterId r:id="rId28"/>
  </p:handoutMasterIdLst>
  <p:sldIdLst>
    <p:sldId id="353" r:id="rId5"/>
    <p:sldId id="468" r:id="rId6"/>
    <p:sldId id="469" r:id="rId7"/>
    <p:sldId id="470" r:id="rId8"/>
    <p:sldId id="267" r:id="rId9"/>
    <p:sldId id="472" r:id="rId10"/>
    <p:sldId id="479" r:id="rId11"/>
    <p:sldId id="462" r:id="rId12"/>
    <p:sldId id="478" r:id="rId13"/>
    <p:sldId id="476" r:id="rId14"/>
    <p:sldId id="477" r:id="rId15"/>
    <p:sldId id="481" r:id="rId16"/>
    <p:sldId id="480" r:id="rId17"/>
    <p:sldId id="482" r:id="rId18"/>
    <p:sldId id="483" r:id="rId19"/>
    <p:sldId id="474" r:id="rId20"/>
    <p:sldId id="464" r:id="rId21"/>
    <p:sldId id="471" r:id="rId22"/>
    <p:sldId id="475" r:id="rId23"/>
    <p:sldId id="458" r:id="rId24"/>
    <p:sldId id="459" r:id="rId25"/>
    <p:sldId id="422" r:id="rId26"/>
  </p:sldIdLst>
  <p:sldSz cx="12192000" cy="6858000"/>
  <p:notesSz cx="6858000" cy="9144000"/>
  <p:defaultTextStyle>
    <a:defPPr rtl="0"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5226" autoAdjust="0"/>
  </p:normalViewPr>
  <p:slideViewPr>
    <p:cSldViewPr snapToGrid="0">
      <p:cViewPr varScale="1">
        <p:scale>
          <a:sx n="93" d="100"/>
          <a:sy n="93" d="100"/>
        </p:scale>
        <p:origin x="211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 varScale="1">
        <p:scale>
          <a:sx n="123" d="100"/>
          <a:sy n="123" d="100"/>
        </p:scale>
        <p:origin x="497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8C3B854-9BC7-48DC-8A56-DBFDDE4283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55DEFF2-EDF3-481B-9830-270AF04066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45C0E02-78C8-4CD7-AF3F-15056FDAC6F0}" type="datetime1">
              <a:rPr lang="zh-TW" altLang="en-US" smtClean="0"/>
              <a:t>2025/10/21</a:t>
            </a:fld>
            <a:endParaRPr lang="zh-TW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7B6AB74-8898-4E0C-A41C-CB0D0FACD3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91E6D7-E003-4673-9F29-E23A31AE5E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F145F8E-7BA9-4811-86CC-F36B279E432C}" type="slidenum">
              <a:rPr lang="zh-TW" smtClean="0"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58510911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C621278-4D0C-4966-A79E-F3E67B228A2B}" type="datetime1">
              <a:rPr lang="zh-TW" altLang="en-US" smtClean="0"/>
              <a:t>2025/10/21</a:t>
            </a:fld>
            <a:endParaRPr lang="zh-TW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/>
              <a:t>按一下以編輯母片文字樣式</a:t>
            </a:r>
          </a:p>
          <a:p>
            <a:pPr lvl="1" rtl="0"/>
            <a:r>
              <a:rPr lang="zh-TW"/>
              <a:t>第二層</a:t>
            </a:r>
          </a:p>
          <a:p>
            <a:pPr lvl="2" rtl="0"/>
            <a:r>
              <a:rPr lang="zh-TW"/>
              <a:t>第三層</a:t>
            </a:r>
          </a:p>
          <a:p>
            <a:pPr lvl="3" rtl="0"/>
            <a:r>
              <a:rPr lang="zh-TW"/>
              <a:t>第四層</a:t>
            </a:r>
          </a:p>
          <a:p>
            <a:pPr lvl="4" rtl="0"/>
            <a:r>
              <a:rPr lang="zh-TW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E0E9021-4777-4007-819B-E02D230442AE}" type="slidenum">
              <a:rPr lang="zh-TW" smtClean="0"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30874047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351D337-7833-4516-979C-67BBF84AACD7}" type="slidenum">
              <a:rPr lang="zh-TW" smtClean="0"/>
              <a:t>1</a:t>
            </a:fld>
            <a:endParaRPr lang="zh-TW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B2333B3-8423-4723-A8F7-1CD87EDC828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5F208FF-72B4-4325-B20B-BD6CBF8701E6}" type="datetime1">
              <a:rPr lang="zh-TW" altLang="en-US" smtClean="0"/>
              <a:t>2025/10/21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1210625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B665BBB-BF09-40E2-B456-C18A0E7489D3}" type="slidenum">
              <a:rPr lang="en-US" altLang="zh-TW" smtClean="0"/>
              <a:t>22</a:t>
            </a:fld>
            <a:endParaRPr lang="zh-TW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EDEA218-366F-4344-AE98-AF7A4D90560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5318C05-43BE-44A2-9378-9D2B0320353E}" type="datetime1">
              <a:rPr lang="zh-TW" altLang="en-US" smtClean="0"/>
              <a:t>2025/10/21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1588022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79775D2-86F1-4B44-8AE4-728F04104BBC}" type="slidenum">
              <a:rPr lang="zh-TW" smtClean="0"/>
              <a:t>2</a:t>
            </a:fld>
            <a:endParaRPr lang="zh-TW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9C8225E-1544-4053-9B3F-04C1CE25389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438E905-198B-4915-86AA-7F0DB2655A76}" type="datetime1">
              <a:rPr lang="zh-TW" altLang="en-US" smtClean="0"/>
              <a:t>2025/10/21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366787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79775D2-86F1-4B44-8AE4-728F04104BBC}" type="slidenum">
              <a:rPr lang="zh-TW" smtClean="0"/>
              <a:t>3</a:t>
            </a:fld>
            <a:endParaRPr lang="zh-TW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F996718-FEBF-4E5B-82A9-EC52069FB17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35773D2-3542-4B72-A1E2-32651C2E206D}" type="datetime1">
              <a:rPr lang="zh-TW" altLang="en-US" smtClean="0"/>
              <a:t>2025/10/21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1768752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351D337-7833-4516-979C-67BBF84AACD7}" type="slidenum">
              <a:rPr lang="zh-TW" smtClean="0"/>
              <a:t>4</a:t>
            </a:fld>
            <a:endParaRPr lang="zh-TW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46EB7B3-1F1E-44FE-B38B-007CEE69897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AEDE206-3961-4CC7-A5E4-3B0A6950E845}" type="datetime1">
              <a:rPr lang="zh-TW" altLang="en-US" smtClean="0"/>
              <a:t>2025/10/21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38549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AF597-2505-6EA1-E92B-3C870FA75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9AC88F8F-B45D-59E4-2E9E-42BA959560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BB1043A-5EA8-87D9-C797-97685C2C40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85160F-AA76-689C-326A-746415FCCD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51D337-7833-4516-979C-67BBF84AACD7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547D466-6377-8E31-0D16-63A023D7ED8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EDE206-3961-4CC7-A5E4-3B0A6950E845}" type="datetime1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2025/10/21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6329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1F715-0735-A4B3-12A9-4C7942042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DE6783DF-0D7F-FFE2-8558-3922E15221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7B493EA-5788-1981-C016-C44EA19920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5BECAD-8BA7-135D-F6B8-B02B9E7937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51D337-7833-4516-979C-67BBF84AACD7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995EB90-4837-0479-ADF3-A2C9B8F8DAE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EDE206-3961-4CC7-A5E4-3B0A6950E845}" type="datetime1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2025/10/21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7179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351D337-7833-4516-979C-67BBF84AACD7}" type="slidenum">
              <a:rPr lang="en-US" altLang="zh-TW" smtClean="0"/>
              <a:t>17</a:t>
            </a:fld>
            <a:endParaRPr lang="zh-TW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DA22A61-9724-436C-859A-ABE4876BFB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E210A40-0885-4999-9EA7-8FFD5CA6674B}" type="datetime1">
              <a:rPr lang="zh-TW" altLang="en-US" smtClean="0"/>
              <a:t>2025/10/21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935605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B665BBB-BF09-40E2-B456-C18A0E7489D3}" type="slidenum">
              <a:rPr lang="en-US" altLang="zh-TW" smtClean="0"/>
              <a:t>18</a:t>
            </a:fld>
            <a:endParaRPr lang="zh-TW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AB12C49-6B65-472C-BF8B-3A8F8180DA0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5131454-E2D8-49B6-A03D-D0EACB628F40}" type="datetime1">
              <a:rPr lang="zh-TW" altLang="en-US" smtClean="0"/>
              <a:t>2025/10/21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527537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E0CFC-8181-AAAC-2ECF-23A00D111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07A6230F-B266-454D-4FB3-D46BE05D45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2981E39-FA8D-B5BF-8675-B0571DCF7D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90E7FBB-2846-E031-7655-90B68A4725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51D337-7833-4516-979C-67BBF84AACD7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C8B1339-2C3C-4367-5514-9D83C73DF3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EDE206-3961-4CC7-A5E4-3B0A6950E845}" type="datetime1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2025/10/21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1367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職稱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6A6AB8-1A22-4B94-B531-20135A62A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174" y="728662"/>
            <a:ext cx="5014913" cy="2776536"/>
          </a:xfrm>
        </p:spPr>
        <p:txBody>
          <a:bodyPr rtlCol="0" anchor="b">
            <a:normAutofit/>
          </a:bodyPr>
          <a:lstStyle>
            <a:lvl1pPr algn="ctr">
              <a:defRPr sz="560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6" name="圖片版面配置區 5">
            <a:extLst>
              <a:ext uri="{FF2B5EF4-FFF2-40B4-BE49-F238E27FC236}">
                <a16:creationId xmlns:a16="http://schemas.microsoft.com/office/drawing/2014/main" id="{17085CCA-A46A-45CC-AA3F-387D831194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662934" cy="6858000"/>
          </a:xfrm>
          <a:custGeom>
            <a:avLst/>
            <a:gdLst>
              <a:gd name="connsiteX0" fmla="*/ 0 w 5662934"/>
              <a:gd name="connsiteY0" fmla="*/ 0 h 6858000"/>
              <a:gd name="connsiteX1" fmla="*/ 5064602 w 5662934"/>
              <a:gd name="connsiteY1" fmla="*/ 0 h 6858000"/>
              <a:gd name="connsiteX2" fmla="*/ 4889880 w 5662934"/>
              <a:gd name="connsiteY2" fmla="*/ 279455 h 6858000"/>
              <a:gd name="connsiteX3" fmla="*/ 4743094 w 5662934"/>
              <a:gd name="connsiteY3" fmla="*/ 566397 h 6858000"/>
              <a:gd name="connsiteX4" fmla="*/ 4685321 w 5662934"/>
              <a:gd name="connsiteY4" fmla="*/ 704608 h 6858000"/>
              <a:gd name="connsiteX5" fmla="*/ 4680898 w 5662934"/>
              <a:gd name="connsiteY5" fmla="*/ 692471 h 6858000"/>
              <a:gd name="connsiteX6" fmla="*/ 4558808 w 5662934"/>
              <a:gd name="connsiteY6" fmla="*/ 561315 h 6858000"/>
              <a:gd name="connsiteX7" fmla="*/ 4422430 w 5662934"/>
              <a:gd name="connsiteY7" fmla="*/ 545170 h 6858000"/>
              <a:gd name="connsiteX8" fmla="*/ 4343282 w 5662934"/>
              <a:gd name="connsiteY8" fmla="*/ 564133 h 6858000"/>
              <a:gd name="connsiteX9" fmla="*/ 4202646 w 5662934"/>
              <a:gd name="connsiteY9" fmla="*/ 646647 h 6858000"/>
              <a:gd name="connsiteX10" fmla="*/ 4197290 w 5662934"/>
              <a:gd name="connsiteY10" fmla="*/ 857157 h 6858000"/>
              <a:gd name="connsiteX11" fmla="*/ 4214948 w 5662934"/>
              <a:gd name="connsiteY11" fmla="*/ 901746 h 6858000"/>
              <a:gd name="connsiteX12" fmla="*/ 4230751 w 5662934"/>
              <a:gd name="connsiteY12" fmla="*/ 967701 h 6858000"/>
              <a:gd name="connsiteX13" fmla="*/ 4328522 w 5662934"/>
              <a:gd name="connsiteY13" fmla="*/ 1230219 h 6858000"/>
              <a:gd name="connsiteX14" fmla="*/ 3908598 w 5662934"/>
              <a:gd name="connsiteY14" fmla="*/ 1107653 h 6858000"/>
              <a:gd name="connsiteX15" fmla="*/ 3762188 w 5662934"/>
              <a:gd name="connsiteY15" fmla="*/ 1107860 h 6858000"/>
              <a:gd name="connsiteX16" fmla="*/ 3599087 w 5662934"/>
              <a:gd name="connsiteY16" fmla="*/ 1300369 h 6858000"/>
              <a:gd name="connsiteX17" fmla="*/ 3602456 w 5662934"/>
              <a:gd name="connsiteY17" fmla="*/ 1459969 h 6858000"/>
              <a:gd name="connsiteX18" fmla="*/ 3654124 w 5662934"/>
              <a:gd name="connsiteY18" fmla="*/ 1559177 h 6858000"/>
              <a:gd name="connsiteX19" fmla="*/ 3793114 w 5662934"/>
              <a:gd name="connsiteY19" fmla="*/ 1644439 h 6858000"/>
              <a:gd name="connsiteX20" fmla="*/ 4045810 w 5662934"/>
              <a:gd name="connsiteY20" fmla="*/ 1709432 h 6858000"/>
              <a:gd name="connsiteX21" fmla="*/ 4249451 w 5662934"/>
              <a:gd name="connsiteY21" fmla="*/ 1744332 h 6858000"/>
              <a:gd name="connsiteX22" fmla="*/ 4089510 w 5662934"/>
              <a:gd name="connsiteY22" fmla="*/ 1950033 h 6858000"/>
              <a:gd name="connsiteX23" fmla="*/ 3921602 w 5662934"/>
              <a:gd name="connsiteY23" fmla="*/ 2297127 h 6858000"/>
              <a:gd name="connsiteX24" fmla="*/ 3900443 w 5662934"/>
              <a:gd name="connsiteY24" fmla="*/ 2441680 h 6858000"/>
              <a:gd name="connsiteX25" fmla="*/ 3937614 w 5662934"/>
              <a:gd name="connsiteY25" fmla="*/ 2509491 h 6858000"/>
              <a:gd name="connsiteX26" fmla="*/ 3968463 w 5662934"/>
              <a:gd name="connsiteY26" fmla="*/ 2550919 h 6858000"/>
              <a:gd name="connsiteX27" fmla="*/ 4072895 w 5662934"/>
              <a:gd name="connsiteY27" fmla="*/ 2637486 h 6858000"/>
              <a:gd name="connsiteX28" fmla="*/ 4187906 w 5662934"/>
              <a:gd name="connsiteY28" fmla="*/ 2651776 h 6858000"/>
              <a:gd name="connsiteX29" fmla="*/ 4243956 w 5662934"/>
              <a:gd name="connsiteY29" fmla="*/ 2629194 h 6858000"/>
              <a:gd name="connsiteX30" fmla="*/ 4277165 w 5662934"/>
              <a:gd name="connsiteY30" fmla="*/ 2602787 h 6858000"/>
              <a:gd name="connsiteX31" fmla="*/ 4273379 w 5662934"/>
              <a:gd name="connsiteY31" fmla="*/ 2653248 h 6858000"/>
              <a:gd name="connsiteX32" fmla="*/ 4263593 w 5662934"/>
              <a:gd name="connsiteY32" fmla="*/ 3061922 h 6858000"/>
              <a:gd name="connsiteX33" fmla="*/ 4445372 w 5662934"/>
              <a:gd name="connsiteY33" fmla="*/ 4515619 h 6858000"/>
              <a:gd name="connsiteX34" fmla="*/ 4990710 w 5662934"/>
              <a:gd name="connsiteY34" fmla="*/ 5969316 h 6858000"/>
              <a:gd name="connsiteX35" fmla="*/ 5583977 w 5662934"/>
              <a:gd name="connsiteY35" fmla="*/ 6777438 h 6858000"/>
              <a:gd name="connsiteX36" fmla="*/ 5662934 w 5662934"/>
              <a:gd name="connsiteY36" fmla="*/ 6858000 h 6858000"/>
              <a:gd name="connsiteX37" fmla="*/ 0 w 5662934"/>
              <a:gd name="connsiteY3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662934" h="6858000">
                <a:moveTo>
                  <a:pt x="0" y="0"/>
                </a:moveTo>
                <a:lnTo>
                  <a:pt x="5064602" y="0"/>
                </a:lnTo>
                <a:lnTo>
                  <a:pt x="4889880" y="279455"/>
                </a:lnTo>
                <a:cubicBezTo>
                  <a:pt x="4837690" y="372204"/>
                  <a:pt x="4788761" y="467851"/>
                  <a:pt x="4743094" y="566397"/>
                </a:cubicBezTo>
                <a:lnTo>
                  <a:pt x="4685321" y="704608"/>
                </a:lnTo>
                <a:lnTo>
                  <a:pt x="4680898" y="692471"/>
                </a:lnTo>
                <a:cubicBezTo>
                  <a:pt x="4651904" y="629675"/>
                  <a:pt x="4612879" y="583232"/>
                  <a:pt x="4558808" y="561315"/>
                </a:cubicBezTo>
                <a:cubicBezTo>
                  <a:pt x="4504738" y="539399"/>
                  <a:pt x="4462003" y="535689"/>
                  <a:pt x="4422430" y="545170"/>
                </a:cubicBezTo>
                <a:cubicBezTo>
                  <a:pt x="4369665" y="557812"/>
                  <a:pt x="4351458" y="569149"/>
                  <a:pt x="4343282" y="564133"/>
                </a:cubicBezTo>
                <a:cubicBezTo>
                  <a:pt x="4277326" y="579935"/>
                  <a:pt x="4235898" y="610784"/>
                  <a:pt x="4202646" y="646647"/>
                </a:cubicBezTo>
                <a:cubicBezTo>
                  <a:pt x="4177569" y="687526"/>
                  <a:pt x="4172005" y="751627"/>
                  <a:pt x="4197290" y="857157"/>
                </a:cubicBezTo>
                <a:cubicBezTo>
                  <a:pt x="4200451" y="870348"/>
                  <a:pt x="4211787" y="888554"/>
                  <a:pt x="4214948" y="901746"/>
                </a:cubicBezTo>
                <a:cubicBezTo>
                  <a:pt x="4226284" y="919952"/>
                  <a:pt x="4232606" y="946334"/>
                  <a:pt x="4230751" y="967701"/>
                </a:cubicBezTo>
                <a:cubicBezTo>
                  <a:pt x="4230751" y="967701"/>
                  <a:pt x="4230751" y="967701"/>
                  <a:pt x="4328522" y="1230219"/>
                </a:cubicBezTo>
                <a:cubicBezTo>
                  <a:pt x="4129896" y="1187143"/>
                  <a:pt x="4133057" y="1200334"/>
                  <a:pt x="3908598" y="1107653"/>
                </a:cubicBezTo>
                <a:cubicBezTo>
                  <a:pt x="3844496" y="1102088"/>
                  <a:pt x="3801762" y="1098379"/>
                  <a:pt x="3762188" y="1107860"/>
                </a:cubicBezTo>
                <a:cubicBezTo>
                  <a:pt x="3669850" y="1129983"/>
                  <a:pt x="3611521" y="1206726"/>
                  <a:pt x="3599087" y="1300369"/>
                </a:cubicBezTo>
                <a:cubicBezTo>
                  <a:pt x="3590362" y="1351279"/>
                  <a:pt x="3581638" y="1402189"/>
                  <a:pt x="3602456" y="1459969"/>
                </a:cubicBezTo>
                <a:cubicBezTo>
                  <a:pt x="3615099" y="1512734"/>
                  <a:pt x="3629596" y="1544131"/>
                  <a:pt x="3654124" y="1559177"/>
                </a:cubicBezTo>
                <a:cubicBezTo>
                  <a:pt x="3719531" y="1599300"/>
                  <a:pt x="3679957" y="1608782"/>
                  <a:pt x="3793114" y="1644439"/>
                </a:cubicBezTo>
                <a:cubicBezTo>
                  <a:pt x="3914447" y="1685111"/>
                  <a:pt x="4021283" y="1694386"/>
                  <a:pt x="4045810" y="1709432"/>
                </a:cubicBezTo>
                <a:cubicBezTo>
                  <a:pt x="4118088" y="1720012"/>
                  <a:pt x="4219908" y="1737462"/>
                  <a:pt x="4249451" y="1744332"/>
                </a:cubicBezTo>
                <a:cubicBezTo>
                  <a:pt x="4244436" y="1752508"/>
                  <a:pt x="4141518" y="1846908"/>
                  <a:pt x="4089510" y="1950033"/>
                </a:cubicBezTo>
                <a:cubicBezTo>
                  <a:pt x="3997380" y="2118564"/>
                  <a:pt x="3935342" y="2238041"/>
                  <a:pt x="3921602" y="2297127"/>
                </a:cubicBezTo>
                <a:cubicBezTo>
                  <a:pt x="3894671" y="2359373"/>
                  <a:pt x="3885946" y="2410283"/>
                  <a:pt x="3900443" y="2441680"/>
                </a:cubicBezTo>
                <a:cubicBezTo>
                  <a:pt x="3898589" y="2463048"/>
                  <a:pt x="3918101" y="2486269"/>
                  <a:pt x="3937614" y="2509491"/>
                </a:cubicBezTo>
                <a:cubicBezTo>
                  <a:pt x="3948950" y="2527698"/>
                  <a:pt x="3960287" y="2545904"/>
                  <a:pt x="3968463" y="2550919"/>
                </a:cubicBezTo>
                <a:cubicBezTo>
                  <a:pt x="3999312" y="2592348"/>
                  <a:pt x="4027000" y="2620585"/>
                  <a:pt x="4072895" y="2637486"/>
                </a:cubicBezTo>
                <a:cubicBezTo>
                  <a:pt x="4105598" y="2657547"/>
                  <a:pt x="4148333" y="2661257"/>
                  <a:pt x="4187906" y="2651776"/>
                </a:cubicBezTo>
                <a:cubicBezTo>
                  <a:pt x="4207693" y="2647036"/>
                  <a:pt x="4226377" y="2639508"/>
                  <a:pt x="4243956" y="2629194"/>
                </a:cubicBezTo>
                <a:lnTo>
                  <a:pt x="4277165" y="2602787"/>
                </a:lnTo>
                <a:lnTo>
                  <a:pt x="4273379" y="2653248"/>
                </a:lnTo>
                <a:cubicBezTo>
                  <a:pt x="4266855" y="2786574"/>
                  <a:pt x="4263593" y="2922799"/>
                  <a:pt x="4263593" y="3061922"/>
                </a:cubicBezTo>
                <a:cubicBezTo>
                  <a:pt x="4263593" y="3516203"/>
                  <a:pt x="4324186" y="3970483"/>
                  <a:pt x="4445372" y="4515619"/>
                </a:cubicBezTo>
                <a:cubicBezTo>
                  <a:pt x="4596855" y="5030470"/>
                  <a:pt x="4748338" y="5515036"/>
                  <a:pt x="4990710" y="5969316"/>
                </a:cubicBezTo>
                <a:cubicBezTo>
                  <a:pt x="5172489" y="6275955"/>
                  <a:pt x="5371310" y="6544265"/>
                  <a:pt x="5583977" y="6777438"/>
                </a:cubicBezTo>
                <a:lnTo>
                  <a:pt x="5662934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4D1C1373-B50B-4F1A-A1BB-0C35A28316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80175" y="3821113"/>
            <a:ext cx="5014913" cy="2308225"/>
          </a:xfrm>
        </p:spPr>
        <p:txBody>
          <a:bodyPr rtlCol="0"/>
          <a:lstStyle>
            <a:lvl1pPr algn="ctr">
              <a:buNone/>
              <a:defRPr lang="zh-TW" sz="2800" kern="1200" spc="20" baseline="0" dirty="0" smtClean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buNone/>
              <a:defRPr/>
            </a:lvl2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7" name="手繪多邊形 10">
            <a:extLst>
              <a:ext uri="{FF2B5EF4-FFF2-40B4-BE49-F238E27FC236}">
                <a16:creationId xmlns:a16="http://schemas.microsoft.com/office/drawing/2014/main" id="{B24EB433-122A-4419-8A25-2FDB094C8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7291575">
            <a:off x="3479502" y="491434"/>
            <a:ext cx="2397877" cy="2244442"/>
          </a:xfrm>
          <a:custGeom>
            <a:avLst/>
            <a:gdLst>
              <a:gd name="T0" fmla="*/ 43 w 250"/>
              <a:gd name="T1" fmla="*/ 167 h 234"/>
              <a:gd name="T2" fmla="*/ 70 w 250"/>
              <a:gd name="T3" fmla="*/ 133 h 234"/>
              <a:gd name="T4" fmla="*/ 48 w 250"/>
              <a:gd name="T5" fmla="*/ 134 h 234"/>
              <a:gd name="T6" fmla="*/ 19 w 250"/>
              <a:gd name="T7" fmla="*/ 130 h 234"/>
              <a:gd name="T8" fmla="*/ 6 w 250"/>
              <a:gd name="T9" fmla="*/ 123 h 234"/>
              <a:gd name="T10" fmla="*/ 1 w 250"/>
              <a:gd name="T11" fmla="*/ 103 h 234"/>
              <a:gd name="T12" fmla="*/ 11 w 250"/>
              <a:gd name="T13" fmla="*/ 81 h 234"/>
              <a:gd name="T14" fmla="*/ 23 w 250"/>
              <a:gd name="T15" fmla="*/ 76 h 234"/>
              <a:gd name="T16" fmla="*/ 81 w 250"/>
              <a:gd name="T17" fmla="*/ 78 h 234"/>
              <a:gd name="T18" fmla="*/ 65 w 250"/>
              <a:gd name="T19" fmla="*/ 49 h 234"/>
              <a:gd name="T20" fmla="*/ 57 w 250"/>
              <a:gd name="T21" fmla="*/ 27 h 234"/>
              <a:gd name="T22" fmla="*/ 67 w 250"/>
              <a:gd name="T23" fmla="*/ 12 h 234"/>
              <a:gd name="T24" fmla="*/ 85 w 250"/>
              <a:gd name="T25" fmla="*/ 1 h 234"/>
              <a:gd name="T26" fmla="*/ 101 w 250"/>
              <a:gd name="T27" fmla="*/ 8 h 234"/>
              <a:gd name="T28" fmla="*/ 107 w 250"/>
              <a:gd name="T29" fmla="*/ 15 h 234"/>
              <a:gd name="T30" fmla="*/ 120 w 250"/>
              <a:gd name="T31" fmla="*/ 37 h 234"/>
              <a:gd name="T32" fmla="*/ 131 w 250"/>
              <a:gd name="T33" fmla="*/ 60 h 234"/>
              <a:gd name="T34" fmla="*/ 164 w 250"/>
              <a:gd name="T35" fmla="*/ 25 h 234"/>
              <a:gd name="T36" fmla="*/ 187 w 250"/>
              <a:gd name="T37" fmla="*/ 11 h 234"/>
              <a:gd name="T38" fmla="*/ 205 w 250"/>
              <a:gd name="T39" fmla="*/ 19 h 234"/>
              <a:gd name="T40" fmla="*/ 214 w 250"/>
              <a:gd name="T41" fmla="*/ 34 h 234"/>
              <a:gd name="T42" fmla="*/ 203 w 250"/>
              <a:gd name="T43" fmla="*/ 57 h 234"/>
              <a:gd name="T44" fmla="*/ 166 w 250"/>
              <a:gd name="T45" fmla="*/ 100 h 234"/>
              <a:gd name="T46" fmla="*/ 217 w 250"/>
              <a:gd name="T47" fmla="*/ 98 h 234"/>
              <a:gd name="T48" fmla="*/ 244 w 250"/>
              <a:gd name="T49" fmla="*/ 104 h 234"/>
              <a:gd name="T50" fmla="*/ 249 w 250"/>
              <a:gd name="T51" fmla="*/ 115 h 234"/>
              <a:gd name="T52" fmla="*/ 247 w 250"/>
              <a:gd name="T53" fmla="*/ 129 h 234"/>
              <a:gd name="T54" fmla="*/ 245 w 250"/>
              <a:gd name="T55" fmla="*/ 134 h 234"/>
              <a:gd name="T56" fmla="*/ 241 w 250"/>
              <a:gd name="T57" fmla="*/ 141 h 234"/>
              <a:gd name="T58" fmla="*/ 227 w 250"/>
              <a:gd name="T59" fmla="*/ 147 h 234"/>
              <a:gd name="T60" fmla="*/ 187 w 250"/>
              <a:gd name="T61" fmla="*/ 151 h 234"/>
              <a:gd name="T62" fmla="*/ 160 w 250"/>
              <a:gd name="T63" fmla="*/ 148 h 234"/>
              <a:gd name="T64" fmla="*/ 168 w 250"/>
              <a:gd name="T65" fmla="*/ 168 h 234"/>
              <a:gd name="T66" fmla="*/ 176 w 250"/>
              <a:gd name="T67" fmla="*/ 194 h 234"/>
              <a:gd name="T68" fmla="*/ 176 w 250"/>
              <a:gd name="T69" fmla="*/ 211 h 234"/>
              <a:gd name="T70" fmla="*/ 170 w 250"/>
              <a:gd name="T71" fmla="*/ 221 h 234"/>
              <a:gd name="T72" fmla="*/ 156 w 250"/>
              <a:gd name="T73" fmla="*/ 230 h 234"/>
              <a:gd name="T74" fmla="*/ 130 w 250"/>
              <a:gd name="T75" fmla="*/ 226 h 234"/>
              <a:gd name="T76" fmla="*/ 122 w 250"/>
              <a:gd name="T77" fmla="*/ 213 h 234"/>
              <a:gd name="T78" fmla="*/ 110 w 250"/>
              <a:gd name="T79" fmla="*/ 169 h 234"/>
              <a:gd name="T80" fmla="*/ 92 w 250"/>
              <a:gd name="T81" fmla="*/ 192 h 234"/>
              <a:gd name="T82" fmla="*/ 87 w 250"/>
              <a:gd name="T83" fmla="*/ 197 h 234"/>
              <a:gd name="T84" fmla="*/ 84 w 250"/>
              <a:gd name="T85" fmla="*/ 201 h 234"/>
              <a:gd name="T86" fmla="*/ 65 w 250"/>
              <a:gd name="T87" fmla="*/ 212 h 234"/>
              <a:gd name="T88" fmla="*/ 50 w 250"/>
              <a:gd name="T89" fmla="*/ 204 h 234"/>
              <a:gd name="T90" fmla="*/ 44 w 250"/>
              <a:gd name="T91" fmla="*/ 198 h 234"/>
              <a:gd name="T92" fmla="*/ 38 w 250"/>
              <a:gd name="T93" fmla="*/ 185 h 234"/>
              <a:gd name="T94" fmla="*/ 43 w 250"/>
              <a:gd name="T95" fmla="*/ 167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50" h="234">
                <a:moveTo>
                  <a:pt x="43" y="167"/>
                </a:moveTo>
                <a:cubicBezTo>
                  <a:pt x="70" y="133"/>
                  <a:pt x="70" y="133"/>
                  <a:pt x="70" y="133"/>
                </a:cubicBezTo>
                <a:cubicBezTo>
                  <a:pt x="60" y="134"/>
                  <a:pt x="61" y="134"/>
                  <a:pt x="48" y="134"/>
                </a:cubicBezTo>
                <a:cubicBezTo>
                  <a:pt x="34" y="133"/>
                  <a:pt x="24" y="132"/>
                  <a:pt x="19" y="130"/>
                </a:cubicBezTo>
                <a:cubicBezTo>
                  <a:pt x="13" y="128"/>
                  <a:pt x="9" y="126"/>
                  <a:pt x="6" y="123"/>
                </a:cubicBezTo>
                <a:cubicBezTo>
                  <a:pt x="1" y="119"/>
                  <a:pt x="0" y="112"/>
                  <a:pt x="1" y="103"/>
                </a:cubicBezTo>
                <a:cubicBezTo>
                  <a:pt x="2" y="93"/>
                  <a:pt x="6" y="86"/>
                  <a:pt x="11" y="81"/>
                </a:cubicBezTo>
                <a:cubicBezTo>
                  <a:pt x="15" y="77"/>
                  <a:pt x="18" y="76"/>
                  <a:pt x="23" y="76"/>
                </a:cubicBezTo>
                <a:cubicBezTo>
                  <a:pt x="81" y="78"/>
                  <a:pt x="81" y="78"/>
                  <a:pt x="81" y="78"/>
                </a:cubicBezTo>
                <a:cubicBezTo>
                  <a:pt x="65" y="49"/>
                  <a:pt x="65" y="49"/>
                  <a:pt x="65" y="49"/>
                </a:cubicBezTo>
                <a:cubicBezTo>
                  <a:pt x="58" y="40"/>
                  <a:pt x="56" y="33"/>
                  <a:pt x="57" y="27"/>
                </a:cubicBezTo>
                <a:cubicBezTo>
                  <a:pt x="58" y="21"/>
                  <a:pt x="62" y="16"/>
                  <a:pt x="67" y="12"/>
                </a:cubicBezTo>
                <a:cubicBezTo>
                  <a:pt x="74" y="6"/>
                  <a:pt x="80" y="2"/>
                  <a:pt x="85" y="1"/>
                </a:cubicBezTo>
                <a:cubicBezTo>
                  <a:pt x="90" y="0"/>
                  <a:pt x="95" y="2"/>
                  <a:pt x="101" y="8"/>
                </a:cubicBezTo>
                <a:cubicBezTo>
                  <a:pt x="104" y="11"/>
                  <a:pt x="106" y="13"/>
                  <a:pt x="107" y="15"/>
                </a:cubicBezTo>
                <a:cubicBezTo>
                  <a:pt x="110" y="19"/>
                  <a:pt x="112" y="20"/>
                  <a:pt x="120" y="37"/>
                </a:cubicBezTo>
                <a:cubicBezTo>
                  <a:pt x="129" y="55"/>
                  <a:pt x="128" y="51"/>
                  <a:pt x="131" y="60"/>
                </a:cubicBezTo>
                <a:cubicBezTo>
                  <a:pt x="164" y="25"/>
                  <a:pt x="164" y="25"/>
                  <a:pt x="164" y="25"/>
                </a:cubicBezTo>
                <a:cubicBezTo>
                  <a:pt x="173" y="16"/>
                  <a:pt x="180" y="11"/>
                  <a:pt x="187" y="11"/>
                </a:cubicBezTo>
                <a:cubicBezTo>
                  <a:pt x="193" y="10"/>
                  <a:pt x="200" y="13"/>
                  <a:pt x="205" y="19"/>
                </a:cubicBezTo>
                <a:cubicBezTo>
                  <a:pt x="210" y="24"/>
                  <a:pt x="213" y="29"/>
                  <a:pt x="214" y="34"/>
                </a:cubicBezTo>
                <a:cubicBezTo>
                  <a:pt x="214" y="39"/>
                  <a:pt x="211" y="47"/>
                  <a:pt x="203" y="57"/>
                </a:cubicBezTo>
                <a:cubicBezTo>
                  <a:pt x="166" y="100"/>
                  <a:pt x="166" y="100"/>
                  <a:pt x="166" y="100"/>
                </a:cubicBezTo>
                <a:cubicBezTo>
                  <a:pt x="217" y="98"/>
                  <a:pt x="217" y="98"/>
                  <a:pt x="217" y="98"/>
                </a:cubicBezTo>
                <a:cubicBezTo>
                  <a:pt x="229" y="96"/>
                  <a:pt x="238" y="98"/>
                  <a:pt x="244" y="104"/>
                </a:cubicBezTo>
                <a:cubicBezTo>
                  <a:pt x="247" y="107"/>
                  <a:pt x="249" y="111"/>
                  <a:pt x="249" y="115"/>
                </a:cubicBezTo>
                <a:cubicBezTo>
                  <a:pt x="250" y="120"/>
                  <a:pt x="249" y="124"/>
                  <a:pt x="247" y="129"/>
                </a:cubicBezTo>
                <a:cubicBezTo>
                  <a:pt x="247" y="130"/>
                  <a:pt x="246" y="132"/>
                  <a:pt x="245" y="134"/>
                </a:cubicBezTo>
                <a:cubicBezTo>
                  <a:pt x="244" y="137"/>
                  <a:pt x="243" y="140"/>
                  <a:pt x="241" y="141"/>
                </a:cubicBezTo>
                <a:cubicBezTo>
                  <a:pt x="239" y="144"/>
                  <a:pt x="234" y="146"/>
                  <a:pt x="227" y="147"/>
                </a:cubicBezTo>
                <a:cubicBezTo>
                  <a:pt x="221" y="149"/>
                  <a:pt x="207" y="150"/>
                  <a:pt x="187" y="151"/>
                </a:cubicBezTo>
                <a:cubicBezTo>
                  <a:pt x="175" y="152"/>
                  <a:pt x="161" y="148"/>
                  <a:pt x="160" y="148"/>
                </a:cubicBezTo>
                <a:cubicBezTo>
                  <a:pt x="161" y="151"/>
                  <a:pt x="165" y="161"/>
                  <a:pt x="168" y="168"/>
                </a:cubicBezTo>
                <a:cubicBezTo>
                  <a:pt x="168" y="171"/>
                  <a:pt x="173" y="181"/>
                  <a:pt x="176" y="194"/>
                </a:cubicBezTo>
                <a:cubicBezTo>
                  <a:pt x="179" y="206"/>
                  <a:pt x="176" y="203"/>
                  <a:pt x="176" y="211"/>
                </a:cubicBezTo>
                <a:cubicBezTo>
                  <a:pt x="176" y="214"/>
                  <a:pt x="174" y="217"/>
                  <a:pt x="170" y="221"/>
                </a:cubicBezTo>
                <a:cubicBezTo>
                  <a:pt x="166" y="226"/>
                  <a:pt x="161" y="228"/>
                  <a:pt x="156" y="230"/>
                </a:cubicBezTo>
                <a:cubicBezTo>
                  <a:pt x="147" y="234"/>
                  <a:pt x="137" y="233"/>
                  <a:pt x="130" y="226"/>
                </a:cubicBezTo>
                <a:cubicBezTo>
                  <a:pt x="127" y="223"/>
                  <a:pt x="125" y="219"/>
                  <a:pt x="122" y="213"/>
                </a:cubicBezTo>
                <a:cubicBezTo>
                  <a:pt x="118" y="188"/>
                  <a:pt x="117" y="189"/>
                  <a:pt x="110" y="169"/>
                </a:cubicBezTo>
                <a:cubicBezTo>
                  <a:pt x="92" y="192"/>
                  <a:pt x="92" y="192"/>
                  <a:pt x="92" y="192"/>
                </a:cubicBezTo>
                <a:cubicBezTo>
                  <a:pt x="90" y="193"/>
                  <a:pt x="88" y="195"/>
                  <a:pt x="87" y="197"/>
                </a:cubicBezTo>
                <a:cubicBezTo>
                  <a:pt x="86" y="198"/>
                  <a:pt x="85" y="200"/>
                  <a:pt x="84" y="201"/>
                </a:cubicBezTo>
                <a:cubicBezTo>
                  <a:pt x="76" y="209"/>
                  <a:pt x="70" y="212"/>
                  <a:pt x="65" y="212"/>
                </a:cubicBezTo>
                <a:cubicBezTo>
                  <a:pt x="60" y="211"/>
                  <a:pt x="55" y="209"/>
                  <a:pt x="50" y="204"/>
                </a:cubicBezTo>
                <a:cubicBezTo>
                  <a:pt x="50" y="203"/>
                  <a:pt x="48" y="202"/>
                  <a:pt x="44" y="198"/>
                </a:cubicBezTo>
                <a:cubicBezTo>
                  <a:pt x="41" y="195"/>
                  <a:pt x="39" y="191"/>
                  <a:pt x="38" y="185"/>
                </a:cubicBezTo>
                <a:cubicBezTo>
                  <a:pt x="37" y="179"/>
                  <a:pt x="39" y="173"/>
                  <a:pt x="43" y="16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654317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摘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CF90502F-F277-42BE-A605-90ECBBDE7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965602" y="317452"/>
            <a:ext cx="2088038" cy="719230"/>
            <a:chOff x="4532666" y="505937"/>
            <a:chExt cx="2981730" cy="1027064"/>
          </a:xfrm>
        </p:grpSpPr>
        <p:sp>
          <p:nvSpPr>
            <p:cNvPr id="7" name="手繪多邊形​​(F) 78">
              <a:extLst>
                <a:ext uri="{FF2B5EF4-FFF2-40B4-BE49-F238E27FC236}">
                  <a16:creationId xmlns:a16="http://schemas.microsoft.com/office/drawing/2014/main" id="{45C7BD7C-32DF-4F3D-ABA2-B0A2E6C36448}"/>
                </a:ext>
              </a:extLst>
            </p:cNvPr>
            <p:cNvSpPr>
              <a:spLocks/>
            </p:cNvSpPr>
            <p:nvPr/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dirty="0">
                <a:solidFill>
                  <a:schemeClr val="accent3"/>
                </a:solidFill>
              </a:endParaRPr>
            </a:p>
          </p:txBody>
        </p:sp>
        <p:sp>
          <p:nvSpPr>
            <p:cNvPr id="8" name="手繪多邊形​​(F) 79">
              <a:extLst>
                <a:ext uri="{FF2B5EF4-FFF2-40B4-BE49-F238E27FC236}">
                  <a16:creationId xmlns:a16="http://schemas.microsoft.com/office/drawing/2014/main" id="{0B7D6636-550D-47A2-A4AE-CC2D7211F21A}"/>
                </a:ext>
              </a:extLst>
            </p:cNvPr>
            <p:cNvSpPr>
              <a:spLocks/>
            </p:cNvSpPr>
            <p:nvPr/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dirty="0">
                <a:solidFill>
                  <a:schemeClr val="accent3"/>
                </a:solidFill>
              </a:endParaRPr>
            </a:p>
          </p:txBody>
        </p:sp>
        <p:sp>
          <p:nvSpPr>
            <p:cNvPr id="9" name="手繪多邊形​​(F) 85">
              <a:extLst>
                <a:ext uri="{FF2B5EF4-FFF2-40B4-BE49-F238E27FC236}">
                  <a16:creationId xmlns:a16="http://schemas.microsoft.com/office/drawing/2014/main" id="{9BE883BD-B984-47E9-BF18-7B4ECF0B6A17}"/>
                </a:ext>
              </a:extLst>
            </p:cNvPr>
            <p:cNvSpPr>
              <a:spLocks/>
            </p:cNvSpPr>
            <p:nvPr/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14" name="標題 13">
            <a:extLst>
              <a:ext uri="{FF2B5EF4-FFF2-40B4-BE49-F238E27FC236}">
                <a16:creationId xmlns:a16="http://schemas.microsoft.com/office/drawing/2014/main" id="{2F89541D-9496-4914-8E6F-9BDD51F2F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62" y="1502418"/>
            <a:ext cx="5158912" cy="1035050"/>
          </a:xfrm>
        </p:spPr>
        <p:txBody>
          <a:bodyPr rtlCol="0" anchor="ctr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18" name="文字版面配置區 17">
            <a:extLst>
              <a:ext uri="{FF2B5EF4-FFF2-40B4-BE49-F238E27FC236}">
                <a16:creationId xmlns:a16="http://schemas.microsoft.com/office/drawing/2014/main" id="{A3BF60CE-844C-43D8-AF87-0B1BF8CFF0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8362" y="2717800"/>
            <a:ext cx="5172182" cy="2332037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E9D9746-4114-47E6-B8FE-8298E332A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7357" y="5503147"/>
            <a:ext cx="2117174" cy="588806"/>
            <a:chOff x="4549904" y="5078157"/>
            <a:chExt cx="3023338" cy="840818"/>
          </a:xfrm>
        </p:grpSpPr>
        <p:sp>
          <p:nvSpPr>
            <p:cNvPr id="11" name="手繪多邊形​​(F) 80">
              <a:extLst>
                <a:ext uri="{FF2B5EF4-FFF2-40B4-BE49-F238E27FC236}">
                  <a16:creationId xmlns:a16="http://schemas.microsoft.com/office/drawing/2014/main" id="{887621B2-F3C3-4881-90CB-E51832E5FB1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dirty="0">
                <a:solidFill>
                  <a:schemeClr val="accent3"/>
                </a:solidFill>
              </a:endParaRPr>
            </a:p>
          </p:txBody>
        </p:sp>
        <p:sp>
          <p:nvSpPr>
            <p:cNvPr id="12" name="手繪多邊形​​(F) 84">
              <a:extLst>
                <a:ext uri="{FF2B5EF4-FFF2-40B4-BE49-F238E27FC236}">
                  <a16:creationId xmlns:a16="http://schemas.microsoft.com/office/drawing/2014/main" id="{E4A0F4E0-8A9F-4420-BC61-761C9CA21A74}"/>
                </a:ext>
              </a:extLst>
            </p:cNvPr>
            <p:cNvSpPr>
              <a:spLocks/>
            </p:cNvSpPr>
            <p:nvPr/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dirty="0">
                <a:solidFill>
                  <a:schemeClr val="accent3"/>
                </a:solidFill>
              </a:endParaRPr>
            </a:p>
          </p:txBody>
        </p:sp>
        <p:sp>
          <p:nvSpPr>
            <p:cNvPr id="13" name="手繪多邊形​​(F) 87">
              <a:extLst>
                <a:ext uri="{FF2B5EF4-FFF2-40B4-BE49-F238E27FC236}">
                  <a16:creationId xmlns:a16="http://schemas.microsoft.com/office/drawing/2014/main" id="{DD50561E-2325-4CEA-B9D0-481C88336865}"/>
                </a:ext>
              </a:extLst>
            </p:cNvPr>
            <p:cNvSpPr>
              <a:spLocks/>
            </p:cNvSpPr>
            <p:nvPr/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17" name="圖片版面配置區 16">
            <a:extLst>
              <a:ext uri="{FF2B5EF4-FFF2-40B4-BE49-F238E27FC236}">
                <a16:creationId xmlns:a16="http://schemas.microsoft.com/office/drawing/2014/main" id="{70E23C23-A461-4FB8-98FD-8964B5C3E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13088" y="602658"/>
            <a:ext cx="5326462" cy="5250743"/>
          </a:xfrm>
          <a:custGeom>
            <a:avLst/>
            <a:gdLst>
              <a:gd name="connsiteX0" fmla="*/ 2576092 w 5326462"/>
              <a:gd name="connsiteY0" fmla="*/ 0 h 5250743"/>
              <a:gd name="connsiteX1" fmla="*/ 2803435 w 5326462"/>
              <a:gd name="connsiteY1" fmla="*/ 967 h 5250743"/>
              <a:gd name="connsiteX2" fmla="*/ 3329710 w 5326462"/>
              <a:gd name="connsiteY2" fmla="*/ 47407 h 5250743"/>
              <a:gd name="connsiteX3" fmla="*/ 4304868 w 5326462"/>
              <a:gd name="connsiteY3" fmla="*/ 573726 h 5250743"/>
              <a:gd name="connsiteX4" fmla="*/ 5109760 w 5326462"/>
              <a:gd name="connsiteY4" fmla="*/ 1471563 h 5250743"/>
              <a:gd name="connsiteX5" fmla="*/ 5326462 w 5326462"/>
              <a:gd name="connsiteY5" fmla="*/ 2694480 h 5250743"/>
              <a:gd name="connsiteX6" fmla="*/ 5249068 w 5326462"/>
              <a:gd name="connsiteY6" fmla="*/ 3329158 h 5250743"/>
              <a:gd name="connsiteX7" fmla="*/ 4506091 w 5326462"/>
              <a:gd name="connsiteY7" fmla="*/ 4613994 h 5250743"/>
              <a:gd name="connsiteX8" fmla="*/ 3329710 w 5326462"/>
              <a:gd name="connsiteY8" fmla="*/ 5233192 h 5250743"/>
              <a:gd name="connsiteX9" fmla="*/ 1704448 w 5326462"/>
              <a:gd name="connsiteY9" fmla="*/ 5140313 h 5250743"/>
              <a:gd name="connsiteX10" fmla="*/ 667375 w 5326462"/>
              <a:gd name="connsiteY10" fmla="*/ 4505635 h 5250743"/>
              <a:gd name="connsiteX11" fmla="*/ 17270 w 5326462"/>
              <a:gd name="connsiteY11" fmla="*/ 2880239 h 5250743"/>
              <a:gd name="connsiteX12" fmla="*/ 32749 w 5326462"/>
              <a:gd name="connsiteY12" fmla="*/ 2090761 h 5250743"/>
              <a:gd name="connsiteX13" fmla="*/ 605461 w 5326462"/>
              <a:gd name="connsiteY13" fmla="*/ 929765 h 5250743"/>
              <a:gd name="connsiteX14" fmla="*/ 1549661 w 5326462"/>
              <a:gd name="connsiteY14" fmla="*/ 248646 h 5250743"/>
              <a:gd name="connsiteX15" fmla="*/ 1905671 w 5326462"/>
              <a:gd name="connsiteY15" fmla="*/ 78367 h 5250743"/>
              <a:gd name="connsiteX16" fmla="*/ 2576092 w 5326462"/>
              <a:gd name="connsiteY16" fmla="*/ 0 h 5250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26462" h="5250743">
                <a:moveTo>
                  <a:pt x="2576092" y="0"/>
                </a:moveTo>
                <a:cubicBezTo>
                  <a:pt x="2650583" y="0"/>
                  <a:pt x="2726041" y="967"/>
                  <a:pt x="2803435" y="967"/>
                </a:cubicBezTo>
                <a:cubicBezTo>
                  <a:pt x="3020137" y="967"/>
                  <a:pt x="3205881" y="967"/>
                  <a:pt x="3329710" y="47407"/>
                </a:cubicBezTo>
                <a:cubicBezTo>
                  <a:pt x="3732156" y="124807"/>
                  <a:pt x="4088166" y="387966"/>
                  <a:pt x="4304868" y="573726"/>
                </a:cubicBezTo>
                <a:cubicBezTo>
                  <a:pt x="4537048" y="744005"/>
                  <a:pt x="4893058" y="1069084"/>
                  <a:pt x="5109760" y="1471563"/>
                </a:cubicBezTo>
                <a:cubicBezTo>
                  <a:pt x="5202632" y="2090761"/>
                  <a:pt x="5326462" y="2477760"/>
                  <a:pt x="5326462" y="2694480"/>
                </a:cubicBezTo>
                <a:cubicBezTo>
                  <a:pt x="5326462" y="3267238"/>
                  <a:pt x="5249068" y="3329158"/>
                  <a:pt x="5249068" y="3329158"/>
                </a:cubicBezTo>
                <a:cubicBezTo>
                  <a:pt x="5109760" y="3824516"/>
                  <a:pt x="4784708" y="4288915"/>
                  <a:pt x="4506091" y="4613994"/>
                </a:cubicBezTo>
                <a:cubicBezTo>
                  <a:pt x="4242954" y="4877153"/>
                  <a:pt x="3825029" y="5016473"/>
                  <a:pt x="3329710" y="5233192"/>
                </a:cubicBezTo>
                <a:cubicBezTo>
                  <a:pt x="3020137" y="5233192"/>
                  <a:pt x="2199766" y="5310592"/>
                  <a:pt x="1704448" y="5140313"/>
                </a:cubicBezTo>
                <a:cubicBezTo>
                  <a:pt x="1224608" y="4908113"/>
                  <a:pt x="1069821" y="4861674"/>
                  <a:pt x="667375" y="4505635"/>
                </a:cubicBezTo>
                <a:cubicBezTo>
                  <a:pt x="311365" y="4103156"/>
                  <a:pt x="48228" y="3329158"/>
                  <a:pt x="17270" y="2880239"/>
                </a:cubicBezTo>
                <a:cubicBezTo>
                  <a:pt x="-29166" y="2617080"/>
                  <a:pt x="32749" y="2183641"/>
                  <a:pt x="32749" y="2090761"/>
                </a:cubicBezTo>
                <a:cubicBezTo>
                  <a:pt x="32749" y="1610883"/>
                  <a:pt x="342323" y="1254844"/>
                  <a:pt x="605461" y="929765"/>
                </a:cubicBezTo>
                <a:cubicBezTo>
                  <a:pt x="884077" y="620166"/>
                  <a:pt x="1147215" y="341526"/>
                  <a:pt x="1549661" y="248646"/>
                </a:cubicBezTo>
                <a:cubicBezTo>
                  <a:pt x="1905671" y="78367"/>
                  <a:pt x="1905671" y="78367"/>
                  <a:pt x="1905671" y="78367"/>
                </a:cubicBezTo>
                <a:cubicBezTo>
                  <a:pt x="2137851" y="8707"/>
                  <a:pt x="2352618" y="0"/>
                  <a:pt x="257609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02163F3-078D-4720-9AD1-A9928F83FA5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 rtlCol="0"/>
          <a:lstStyle/>
          <a:p>
            <a:pPr rtl="0"/>
            <a:r>
              <a:rPr lang="zh-TW"/>
              <a:t>20XX 年 1 月 31 日星期天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A66E606-DF41-4627-9F0B-60505B6428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zh-TW"/>
              <a:t>範例頁尾文字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9B5B67-D8DC-4B37-A3AF-8F51794BE0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621B6DD-29C1-4FEA-923F-71EA1347694C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870031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結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手繪多邊形：圖案 16">
            <a:extLst>
              <a:ext uri="{FF2B5EF4-FFF2-40B4-BE49-F238E27FC236}">
                <a16:creationId xmlns:a16="http://schemas.microsoft.com/office/drawing/2014/main" id="{765DBEBE-24FD-43C8-B726-088DC641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5400000">
            <a:off x="4528927" y="-805072"/>
            <a:ext cx="3134147" cy="12192001"/>
          </a:xfrm>
          <a:custGeom>
            <a:avLst/>
            <a:gdLst>
              <a:gd name="connsiteX0" fmla="*/ 0 w 3134147"/>
              <a:gd name="connsiteY0" fmla="*/ 3416314 h 12192001"/>
              <a:gd name="connsiteX1" fmla="*/ 2837 w 3134147"/>
              <a:gd name="connsiteY1" fmla="*/ 3247280 h 12192001"/>
              <a:gd name="connsiteX2" fmla="*/ 7702 w 3134147"/>
              <a:gd name="connsiteY2" fmla="*/ 3090040 h 12192001"/>
              <a:gd name="connsiteX3" fmla="*/ 82223 w 3134147"/>
              <a:gd name="connsiteY3" fmla="*/ 3092468 h 12192001"/>
              <a:gd name="connsiteX4" fmla="*/ 1325465 w 3134147"/>
              <a:gd name="connsiteY4" fmla="*/ 3121352 h 12192001"/>
              <a:gd name="connsiteX5" fmla="*/ 2263825 w 3134147"/>
              <a:gd name="connsiteY5" fmla="*/ 2803189 h 12192001"/>
              <a:gd name="connsiteX6" fmla="*/ 2555285 w 3134147"/>
              <a:gd name="connsiteY6" fmla="*/ 1918540 h 12192001"/>
              <a:gd name="connsiteX7" fmla="*/ 2242499 w 3134147"/>
              <a:gd name="connsiteY7" fmla="*/ 839889 h 12192001"/>
              <a:gd name="connsiteX8" fmla="*/ 1332574 w 3134147"/>
              <a:gd name="connsiteY8" fmla="*/ 591566 h 12192001"/>
              <a:gd name="connsiteX9" fmla="*/ 226548 w 3134147"/>
              <a:gd name="connsiteY9" fmla="*/ 589520 h 12192001"/>
              <a:gd name="connsiteX10" fmla="*/ 115838 w 3134147"/>
              <a:gd name="connsiteY10" fmla="*/ 589954 h 12192001"/>
              <a:gd name="connsiteX11" fmla="*/ 121218 w 3134147"/>
              <a:gd name="connsiteY11" fmla="*/ 489786 h 12192001"/>
              <a:gd name="connsiteX12" fmla="*/ 137792 w 3134147"/>
              <a:gd name="connsiteY12" fmla="*/ 177371 h 12192001"/>
              <a:gd name="connsiteX13" fmla="*/ 146811 w 3134147"/>
              <a:gd name="connsiteY13" fmla="*/ 0 h 12192001"/>
              <a:gd name="connsiteX14" fmla="*/ 3134147 w 3134147"/>
              <a:gd name="connsiteY14" fmla="*/ 0 h 12192001"/>
              <a:gd name="connsiteX15" fmla="*/ 3134146 w 3134147"/>
              <a:gd name="connsiteY15" fmla="*/ 12192001 h 12192001"/>
              <a:gd name="connsiteX16" fmla="*/ 175442 w 3134147"/>
              <a:gd name="connsiteY16" fmla="*/ 12192001 h 12192001"/>
              <a:gd name="connsiteX17" fmla="*/ 172880 w 3134147"/>
              <a:gd name="connsiteY17" fmla="*/ 12180929 h 12192001"/>
              <a:gd name="connsiteX18" fmla="*/ 172880 w 3134147"/>
              <a:gd name="connsiteY18" fmla="*/ 11675594 h 12192001"/>
              <a:gd name="connsiteX19" fmla="*/ 172880 w 3134147"/>
              <a:gd name="connsiteY19" fmla="*/ 11565780 h 12192001"/>
              <a:gd name="connsiteX20" fmla="*/ 197836 w 3134147"/>
              <a:gd name="connsiteY20" fmla="*/ 11565872 h 12192001"/>
              <a:gd name="connsiteX21" fmla="*/ 1517404 w 3134147"/>
              <a:gd name="connsiteY21" fmla="*/ 11562598 h 12192001"/>
              <a:gd name="connsiteX22" fmla="*/ 2278045 w 3134147"/>
              <a:gd name="connsiteY22" fmla="*/ 11267715 h 12192001"/>
              <a:gd name="connsiteX23" fmla="*/ 2555287 w 3134147"/>
              <a:gd name="connsiteY23" fmla="*/ 10297704 h 12192001"/>
              <a:gd name="connsiteX24" fmla="*/ 2242501 w 3134147"/>
              <a:gd name="connsiteY24" fmla="*/ 9451855 h 12192001"/>
              <a:gd name="connsiteX25" fmla="*/ 1517404 w 3134147"/>
              <a:gd name="connsiteY25" fmla="*/ 9079371 h 12192001"/>
              <a:gd name="connsiteX26" fmla="*/ 292489 w 3134147"/>
              <a:gd name="connsiteY26" fmla="*/ 9040484 h 12192001"/>
              <a:gd name="connsiteX27" fmla="*/ 172880 w 3134147"/>
              <a:gd name="connsiteY27" fmla="*/ 9037926 h 12192001"/>
              <a:gd name="connsiteX28" fmla="*/ 172880 w 3134147"/>
              <a:gd name="connsiteY28" fmla="*/ 8788777 h 12192001"/>
              <a:gd name="connsiteX29" fmla="*/ 172880 w 3134147"/>
              <a:gd name="connsiteY29" fmla="*/ 8752186 h 12192001"/>
              <a:gd name="connsiteX30" fmla="*/ 221226 w 3134147"/>
              <a:gd name="connsiteY30" fmla="*/ 8751597 h 12192001"/>
              <a:gd name="connsiteX31" fmla="*/ 1079713 w 3134147"/>
              <a:gd name="connsiteY31" fmla="*/ 8738138 h 12192001"/>
              <a:gd name="connsiteX32" fmla="*/ 1733645 w 3134147"/>
              <a:gd name="connsiteY32" fmla="*/ 8683942 h 12192001"/>
              <a:gd name="connsiteX33" fmla="*/ 2252525 w 3134147"/>
              <a:gd name="connsiteY33" fmla="*/ 6591943 h 12192001"/>
              <a:gd name="connsiteX34" fmla="*/ 1355660 w 3134147"/>
              <a:gd name="connsiteY34" fmla="*/ 6231739 h 12192001"/>
              <a:gd name="connsiteX35" fmla="*/ 1199897 w 3134147"/>
              <a:gd name="connsiteY35" fmla="*/ 6221413 h 12192001"/>
              <a:gd name="connsiteX36" fmla="*/ 750257 w 3134147"/>
              <a:gd name="connsiteY36" fmla="*/ 6221413 h 12192001"/>
              <a:gd name="connsiteX37" fmla="*/ 469318 w 3134147"/>
              <a:gd name="connsiteY37" fmla="*/ 6232755 h 12192001"/>
              <a:gd name="connsiteX38" fmla="*/ 87377 w 3134147"/>
              <a:gd name="connsiteY38" fmla="*/ 6256515 h 12192001"/>
              <a:gd name="connsiteX39" fmla="*/ 65330 w 3134147"/>
              <a:gd name="connsiteY39" fmla="*/ 6257858 h 12192001"/>
              <a:gd name="connsiteX40" fmla="*/ 39551 w 3134147"/>
              <a:gd name="connsiteY40" fmla="*/ 5933709 h 12192001"/>
              <a:gd name="connsiteX41" fmla="*/ 354368 w 3134147"/>
              <a:gd name="connsiteY41" fmla="*/ 5936340 h 12192001"/>
              <a:gd name="connsiteX42" fmla="*/ 1492860 w 3134147"/>
              <a:gd name="connsiteY42" fmla="*/ 5874101 h 12192001"/>
              <a:gd name="connsiteX43" fmla="*/ 1251190 w 3134147"/>
              <a:gd name="connsiteY43" fmla="*/ 3400391 h 12192001"/>
              <a:gd name="connsiteX44" fmla="*/ 113919 w 3134147"/>
              <a:gd name="connsiteY44" fmla="*/ 3416024 h 12192001"/>
              <a:gd name="connsiteX45" fmla="*/ 19642 w 3134147"/>
              <a:gd name="connsiteY45" fmla="*/ 3416130 h 1219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134147" h="12192001">
                <a:moveTo>
                  <a:pt x="0" y="3416314"/>
                </a:moveTo>
                <a:lnTo>
                  <a:pt x="2837" y="3247280"/>
                </a:lnTo>
                <a:lnTo>
                  <a:pt x="7702" y="3090040"/>
                </a:lnTo>
                <a:lnTo>
                  <a:pt x="82223" y="3092468"/>
                </a:lnTo>
                <a:cubicBezTo>
                  <a:pt x="538918" y="3106681"/>
                  <a:pt x="1222832" y="3121352"/>
                  <a:pt x="1325465" y="3121352"/>
                </a:cubicBezTo>
                <a:cubicBezTo>
                  <a:pt x="1688013" y="3121352"/>
                  <a:pt x="2043453" y="3043751"/>
                  <a:pt x="2263825" y="2803189"/>
                </a:cubicBezTo>
                <a:cubicBezTo>
                  <a:pt x="2477089" y="2570386"/>
                  <a:pt x="2555285" y="2151342"/>
                  <a:pt x="2555285" y="1918540"/>
                </a:cubicBezTo>
                <a:cubicBezTo>
                  <a:pt x="2555285" y="1359814"/>
                  <a:pt x="2455762" y="1080451"/>
                  <a:pt x="2242499" y="839889"/>
                </a:cubicBezTo>
                <a:cubicBezTo>
                  <a:pt x="2093214" y="684687"/>
                  <a:pt x="1581382" y="599326"/>
                  <a:pt x="1332574" y="591566"/>
                </a:cubicBezTo>
                <a:cubicBezTo>
                  <a:pt x="1172627" y="586716"/>
                  <a:pt x="648909" y="587929"/>
                  <a:pt x="226548" y="589520"/>
                </a:cubicBezTo>
                <a:lnTo>
                  <a:pt x="115838" y="589954"/>
                </a:lnTo>
                <a:lnTo>
                  <a:pt x="121218" y="489786"/>
                </a:lnTo>
                <a:cubicBezTo>
                  <a:pt x="127052" y="381154"/>
                  <a:pt x="132619" y="276859"/>
                  <a:pt x="137792" y="177371"/>
                </a:cubicBezTo>
                <a:lnTo>
                  <a:pt x="146811" y="0"/>
                </a:lnTo>
                <a:lnTo>
                  <a:pt x="3134147" y="0"/>
                </a:lnTo>
                <a:lnTo>
                  <a:pt x="3134146" y="12192001"/>
                </a:lnTo>
                <a:lnTo>
                  <a:pt x="175442" y="12192001"/>
                </a:lnTo>
                <a:lnTo>
                  <a:pt x="172880" y="12180929"/>
                </a:lnTo>
                <a:cubicBezTo>
                  <a:pt x="172880" y="12085807"/>
                  <a:pt x="172880" y="11919343"/>
                  <a:pt x="172880" y="11675594"/>
                </a:cubicBezTo>
                <a:lnTo>
                  <a:pt x="172880" y="11565780"/>
                </a:lnTo>
                <a:lnTo>
                  <a:pt x="197836" y="11565872"/>
                </a:lnTo>
                <a:cubicBezTo>
                  <a:pt x="649688" y="11566963"/>
                  <a:pt x="1357457" y="11562598"/>
                  <a:pt x="1517404" y="11562598"/>
                </a:cubicBezTo>
                <a:cubicBezTo>
                  <a:pt x="1879953" y="11562598"/>
                  <a:pt x="2206957" y="11368596"/>
                  <a:pt x="2278045" y="11267715"/>
                </a:cubicBezTo>
                <a:cubicBezTo>
                  <a:pt x="2349132" y="11166834"/>
                  <a:pt x="2555287" y="10771069"/>
                  <a:pt x="2555287" y="10297704"/>
                </a:cubicBezTo>
                <a:cubicBezTo>
                  <a:pt x="2555287" y="9979541"/>
                  <a:pt x="2384676" y="9607057"/>
                  <a:pt x="2242501" y="9451855"/>
                </a:cubicBezTo>
                <a:cubicBezTo>
                  <a:pt x="2093216" y="9211293"/>
                  <a:pt x="1638254" y="9094891"/>
                  <a:pt x="1517404" y="9079371"/>
                </a:cubicBezTo>
                <a:cubicBezTo>
                  <a:pt x="1434320" y="9068701"/>
                  <a:pt x="756514" y="9050695"/>
                  <a:pt x="292489" y="9040484"/>
                </a:cubicBezTo>
                <a:lnTo>
                  <a:pt x="172880" y="9037926"/>
                </a:lnTo>
                <a:lnTo>
                  <a:pt x="172880" y="8788777"/>
                </a:lnTo>
                <a:lnTo>
                  <a:pt x="172880" y="8752186"/>
                </a:lnTo>
                <a:lnTo>
                  <a:pt x="221226" y="8751597"/>
                </a:lnTo>
                <a:cubicBezTo>
                  <a:pt x="497927" y="8747302"/>
                  <a:pt x="709655" y="8738138"/>
                  <a:pt x="1079713" y="8738138"/>
                </a:cubicBezTo>
                <a:cubicBezTo>
                  <a:pt x="1356923" y="8738138"/>
                  <a:pt x="1406679" y="8738138"/>
                  <a:pt x="1733645" y="8683942"/>
                </a:cubicBezTo>
                <a:cubicBezTo>
                  <a:pt x="2622138" y="8629747"/>
                  <a:pt x="2707434" y="7103674"/>
                  <a:pt x="2252525" y="6591943"/>
                </a:cubicBezTo>
                <a:cubicBezTo>
                  <a:pt x="2050393" y="6364641"/>
                  <a:pt x="1733978" y="6266108"/>
                  <a:pt x="1355660" y="6231739"/>
                </a:cubicBezTo>
                <a:lnTo>
                  <a:pt x="1199897" y="6221413"/>
                </a:lnTo>
                <a:lnTo>
                  <a:pt x="750257" y="6221413"/>
                </a:lnTo>
                <a:lnTo>
                  <a:pt x="469318" y="6232755"/>
                </a:lnTo>
                <a:cubicBezTo>
                  <a:pt x="343596" y="6239707"/>
                  <a:pt x="215875" y="6248129"/>
                  <a:pt x="87377" y="6256515"/>
                </a:cubicBezTo>
                <a:lnTo>
                  <a:pt x="65330" y="6257858"/>
                </a:lnTo>
                <a:lnTo>
                  <a:pt x="39551" y="5933709"/>
                </a:lnTo>
                <a:lnTo>
                  <a:pt x="354368" y="5936340"/>
                </a:lnTo>
                <a:cubicBezTo>
                  <a:pt x="715873" y="5928830"/>
                  <a:pt x="1106366" y="5894522"/>
                  <a:pt x="1492860" y="5874101"/>
                </a:cubicBezTo>
                <a:cubicBezTo>
                  <a:pt x="2928665" y="5796716"/>
                  <a:pt x="2878909" y="3377202"/>
                  <a:pt x="1251190" y="3400391"/>
                </a:cubicBezTo>
                <a:cubicBezTo>
                  <a:pt x="810498" y="3400391"/>
                  <a:pt x="597259" y="3416024"/>
                  <a:pt x="113919" y="3416024"/>
                </a:cubicBezTo>
                <a:cubicBezTo>
                  <a:pt x="79268" y="3416024"/>
                  <a:pt x="48171" y="3416024"/>
                  <a:pt x="19642" y="3416130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rtl="0"/>
            <a:endParaRPr lang="zh-TW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F0B8B20-A8CB-417B-86FC-AEE221D8D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893" y="607075"/>
            <a:ext cx="7603645" cy="1185705"/>
          </a:xfrm>
        </p:spPr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D0ECE118-7FEA-45C5-901F-5083C50EE7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92886" y="567948"/>
            <a:ext cx="3292590" cy="289580"/>
          </a:xfrm>
        </p:spPr>
        <p:txBody>
          <a:bodyPr rtlCol="0"/>
          <a:lstStyle>
            <a:lvl1pPr algn="r">
              <a:buNone/>
              <a:defRPr lang="zh-TW" sz="1800" kern="1200" dirty="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20" name="文字版面配置區 12">
            <a:extLst>
              <a:ext uri="{FF2B5EF4-FFF2-40B4-BE49-F238E27FC236}">
                <a16:creationId xmlns:a16="http://schemas.microsoft.com/office/drawing/2014/main" id="{B08CA6E4-8742-4E8A-B7F4-9E1CA95B2F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92886" y="1042422"/>
            <a:ext cx="3292590" cy="289580"/>
          </a:xfrm>
        </p:spPr>
        <p:txBody>
          <a:bodyPr rtlCol="0"/>
          <a:lstStyle>
            <a:lvl1pPr algn="r">
              <a:buNone/>
              <a:defRPr lang="zh-TW" sz="1800" kern="1200" dirty="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8" name="文字版面配置區 12">
            <a:extLst>
              <a:ext uri="{FF2B5EF4-FFF2-40B4-BE49-F238E27FC236}">
                <a16:creationId xmlns:a16="http://schemas.microsoft.com/office/drawing/2014/main" id="{9D001911-A74E-435A-8FE7-676355D67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2886" y="1503200"/>
            <a:ext cx="3292590" cy="289580"/>
          </a:xfrm>
        </p:spPr>
        <p:txBody>
          <a:bodyPr rtlCol="0"/>
          <a:lstStyle>
            <a:lvl1pPr algn="r">
              <a:buNone/>
              <a:defRPr lang="zh-TW" sz="1800" kern="1200" dirty="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21" name="圖片版面配置區 15">
            <a:extLst>
              <a:ext uri="{FF2B5EF4-FFF2-40B4-BE49-F238E27FC236}">
                <a16:creationId xmlns:a16="http://schemas.microsoft.com/office/drawing/2014/main" id="{F4F8532A-3059-47CD-8B54-A542DED3B8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5954" y="2362201"/>
            <a:ext cx="2533236" cy="3916941"/>
          </a:xfrm>
          <a:custGeom>
            <a:avLst/>
            <a:gdLst>
              <a:gd name="connsiteX0" fmla="*/ 1330423 w 2533236"/>
              <a:gd name="connsiteY0" fmla="*/ 0 h 3916941"/>
              <a:gd name="connsiteX1" fmla="*/ 2215073 w 2533236"/>
              <a:gd name="connsiteY1" fmla="*/ 291460 h 3916941"/>
              <a:gd name="connsiteX2" fmla="*/ 2533236 w 2533236"/>
              <a:gd name="connsiteY2" fmla="*/ 1229820 h 3916941"/>
              <a:gd name="connsiteX3" fmla="*/ 2486676 w 2533236"/>
              <a:gd name="connsiteY3" fmla="*/ 2879058 h 3916941"/>
              <a:gd name="connsiteX4" fmla="*/ 2114192 w 2533236"/>
              <a:gd name="connsiteY4" fmla="*/ 3604155 h 3916941"/>
              <a:gd name="connsiteX5" fmla="*/ 1268343 w 2533236"/>
              <a:gd name="connsiteY5" fmla="*/ 3916941 h 3916941"/>
              <a:gd name="connsiteX6" fmla="*/ 298332 w 2533236"/>
              <a:gd name="connsiteY6" fmla="*/ 3639699 h 3916941"/>
              <a:gd name="connsiteX7" fmla="*/ 3449 w 2533236"/>
              <a:gd name="connsiteY7" fmla="*/ 2879058 h 3916941"/>
              <a:gd name="connsiteX8" fmla="*/ 3449 w 2533236"/>
              <a:gd name="connsiteY8" fmla="*/ 1222712 h 3916941"/>
              <a:gd name="connsiteX9" fmla="*/ 251772 w 2533236"/>
              <a:gd name="connsiteY9" fmla="*/ 312787 h 3916941"/>
              <a:gd name="connsiteX10" fmla="*/ 1330423 w 2533236"/>
              <a:gd name="connsiteY10" fmla="*/ 0 h 3916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33236" h="3916941">
                <a:moveTo>
                  <a:pt x="1330423" y="0"/>
                </a:moveTo>
                <a:cubicBezTo>
                  <a:pt x="1563226" y="0"/>
                  <a:pt x="1982270" y="78197"/>
                  <a:pt x="2215073" y="291460"/>
                </a:cubicBezTo>
                <a:cubicBezTo>
                  <a:pt x="2455635" y="511833"/>
                  <a:pt x="2533236" y="867272"/>
                  <a:pt x="2533236" y="1229820"/>
                </a:cubicBezTo>
                <a:cubicBezTo>
                  <a:pt x="2533236" y="1379105"/>
                  <a:pt x="2502196" y="2758209"/>
                  <a:pt x="2486676" y="2879058"/>
                </a:cubicBezTo>
                <a:cubicBezTo>
                  <a:pt x="2471156" y="2999908"/>
                  <a:pt x="2354754" y="3454870"/>
                  <a:pt x="2114192" y="3604155"/>
                </a:cubicBezTo>
                <a:cubicBezTo>
                  <a:pt x="1958990" y="3746330"/>
                  <a:pt x="1586506" y="3916941"/>
                  <a:pt x="1268343" y="3916941"/>
                </a:cubicBezTo>
                <a:cubicBezTo>
                  <a:pt x="794978" y="3916941"/>
                  <a:pt x="399213" y="3710786"/>
                  <a:pt x="298332" y="3639699"/>
                </a:cubicBezTo>
                <a:cubicBezTo>
                  <a:pt x="197451" y="3568611"/>
                  <a:pt x="3449" y="3241607"/>
                  <a:pt x="3449" y="2879058"/>
                </a:cubicBezTo>
                <a:cubicBezTo>
                  <a:pt x="3449" y="2665795"/>
                  <a:pt x="-4311" y="1478628"/>
                  <a:pt x="3449" y="1222712"/>
                </a:cubicBezTo>
                <a:cubicBezTo>
                  <a:pt x="11209" y="973904"/>
                  <a:pt x="96570" y="462071"/>
                  <a:pt x="251772" y="312787"/>
                </a:cubicBezTo>
                <a:cubicBezTo>
                  <a:pt x="492334" y="99523"/>
                  <a:pt x="771697" y="0"/>
                  <a:pt x="1330423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23" name="圖片版面配置區 18">
            <a:extLst>
              <a:ext uri="{FF2B5EF4-FFF2-40B4-BE49-F238E27FC236}">
                <a16:creationId xmlns:a16="http://schemas.microsoft.com/office/drawing/2014/main" id="{43D2034E-6271-4A1B-AB17-EC7F8E456F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38525" y="2394037"/>
            <a:ext cx="2532063" cy="3852539"/>
          </a:xfrm>
          <a:custGeom>
            <a:avLst/>
            <a:gdLst>
              <a:gd name="connsiteX0" fmla="*/ 1198846 w 2532063"/>
              <a:gd name="connsiteY0" fmla="*/ 2601 h 3852539"/>
              <a:gd name="connsiteX1" fmla="*/ 2473418 w 2532063"/>
              <a:gd name="connsiteY1" fmla="*/ 1030589 h 3852539"/>
              <a:gd name="connsiteX2" fmla="*/ 2520721 w 2532063"/>
              <a:gd name="connsiteY2" fmla="*/ 1799136 h 3852539"/>
              <a:gd name="connsiteX3" fmla="*/ 2532063 w 2532063"/>
              <a:gd name="connsiteY3" fmla="*/ 2080075 h 3852539"/>
              <a:gd name="connsiteX4" fmla="*/ 2532063 w 2532063"/>
              <a:gd name="connsiteY4" fmla="*/ 2529715 h 3852539"/>
              <a:gd name="connsiteX5" fmla="*/ 2521737 w 2532063"/>
              <a:gd name="connsiteY5" fmla="*/ 2685478 h 3852539"/>
              <a:gd name="connsiteX6" fmla="*/ 2161533 w 2532063"/>
              <a:gd name="connsiteY6" fmla="*/ 3582343 h 3852539"/>
              <a:gd name="connsiteX7" fmla="*/ 69534 w 2532063"/>
              <a:gd name="connsiteY7" fmla="*/ 3063463 h 3852539"/>
              <a:gd name="connsiteX8" fmla="*/ 15338 w 2532063"/>
              <a:gd name="connsiteY8" fmla="*/ 2409531 h 3852539"/>
              <a:gd name="connsiteX9" fmla="*/ 377 w 2532063"/>
              <a:gd name="connsiteY9" fmla="*/ 1427829 h 3852539"/>
              <a:gd name="connsiteX10" fmla="*/ 0 w 2532063"/>
              <a:gd name="connsiteY10" fmla="*/ 1340577 h 3852539"/>
              <a:gd name="connsiteX11" fmla="*/ 0 w 2532063"/>
              <a:gd name="connsiteY11" fmla="*/ 1263233 h 3852539"/>
              <a:gd name="connsiteX12" fmla="*/ 4541 w 2532063"/>
              <a:gd name="connsiteY12" fmla="*/ 1124281 h 3852539"/>
              <a:gd name="connsiteX13" fmla="*/ 1198846 w 2532063"/>
              <a:gd name="connsiteY13" fmla="*/ 2601 h 3852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32063" h="3852539">
                <a:moveTo>
                  <a:pt x="1198846" y="2601"/>
                </a:moveTo>
                <a:cubicBezTo>
                  <a:pt x="1810500" y="-33827"/>
                  <a:pt x="2434725" y="312686"/>
                  <a:pt x="2473418" y="1030589"/>
                </a:cubicBezTo>
                <a:cubicBezTo>
                  <a:pt x="2487032" y="1288252"/>
                  <a:pt x="2506818" y="1547692"/>
                  <a:pt x="2520721" y="1799136"/>
                </a:cubicBezTo>
                <a:lnTo>
                  <a:pt x="2532063" y="2080075"/>
                </a:lnTo>
                <a:lnTo>
                  <a:pt x="2532063" y="2529715"/>
                </a:lnTo>
                <a:lnTo>
                  <a:pt x="2521737" y="2685478"/>
                </a:lnTo>
                <a:cubicBezTo>
                  <a:pt x="2487368" y="3063796"/>
                  <a:pt x="2388835" y="3380211"/>
                  <a:pt x="2161533" y="3582343"/>
                </a:cubicBezTo>
                <a:cubicBezTo>
                  <a:pt x="1649802" y="4037252"/>
                  <a:pt x="123729" y="3951956"/>
                  <a:pt x="69534" y="3063463"/>
                </a:cubicBezTo>
                <a:cubicBezTo>
                  <a:pt x="15338" y="2736497"/>
                  <a:pt x="15338" y="2686741"/>
                  <a:pt x="15338" y="2409531"/>
                </a:cubicBezTo>
                <a:cubicBezTo>
                  <a:pt x="15338" y="1986608"/>
                  <a:pt x="3369" y="1770482"/>
                  <a:pt x="377" y="1427829"/>
                </a:cubicBezTo>
                <a:lnTo>
                  <a:pt x="0" y="1340577"/>
                </a:lnTo>
                <a:lnTo>
                  <a:pt x="0" y="1263233"/>
                </a:lnTo>
                <a:lnTo>
                  <a:pt x="4541" y="1124281"/>
                </a:lnTo>
                <a:cubicBezTo>
                  <a:pt x="63045" y="407474"/>
                  <a:pt x="625421" y="36753"/>
                  <a:pt x="1198846" y="2601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24" name="圖片版面配置區 21">
            <a:extLst>
              <a:ext uri="{FF2B5EF4-FFF2-40B4-BE49-F238E27FC236}">
                <a16:creationId xmlns:a16="http://schemas.microsoft.com/office/drawing/2014/main" id="{600A4B14-34BC-40B7-AE23-36D26E3DDA0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54180" y="2394767"/>
            <a:ext cx="2537595" cy="3852534"/>
          </a:xfrm>
          <a:custGeom>
            <a:avLst/>
            <a:gdLst>
              <a:gd name="connsiteX0" fmla="*/ 1248117 w 2537595"/>
              <a:gd name="connsiteY0" fmla="*/ 192 h 3852534"/>
              <a:gd name="connsiteX1" fmla="*/ 2467601 w 2537595"/>
              <a:gd name="connsiteY1" fmla="*/ 789077 h 3852534"/>
              <a:gd name="connsiteX2" fmla="*/ 2521797 w 2537595"/>
              <a:gd name="connsiteY2" fmla="*/ 1443007 h 3852534"/>
              <a:gd name="connsiteX3" fmla="*/ 2537430 w 2537595"/>
              <a:gd name="connsiteY3" fmla="*/ 2580278 h 3852534"/>
              <a:gd name="connsiteX4" fmla="*/ 63720 w 2537595"/>
              <a:gd name="connsiteY4" fmla="*/ 2821948 h 3852534"/>
              <a:gd name="connsiteX5" fmla="*/ 375605 w 2537595"/>
              <a:gd name="connsiteY5" fmla="*/ 270197 h 3852534"/>
              <a:gd name="connsiteX6" fmla="*/ 1248117 w 2537595"/>
              <a:gd name="connsiteY6" fmla="*/ 192 h 385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37595" h="3852534">
                <a:moveTo>
                  <a:pt x="1248117" y="192"/>
                </a:moveTo>
                <a:cubicBezTo>
                  <a:pt x="1824906" y="-7790"/>
                  <a:pt x="2433729" y="233769"/>
                  <a:pt x="2467601" y="789077"/>
                </a:cubicBezTo>
                <a:cubicBezTo>
                  <a:pt x="2521797" y="1116042"/>
                  <a:pt x="2521797" y="1165798"/>
                  <a:pt x="2521797" y="1443007"/>
                </a:cubicBezTo>
                <a:cubicBezTo>
                  <a:pt x="2521797" y="1926347"/>
                  <a:pt x="2537430" y="2139586"/>
                  <a:pt x="2537430" y="2580278"/>
                </a:cubicBezTo>
                <a:cubicBezTo>
                  <a:pt x="2560619" y="4207997"/>
                  <a:pt x="141105" y="4257753"/>
                  <a:pt x="63720" y="2821948"/>
                </a:cubicBezTo>
                <a:cubicBezTo>
                  <a:pt x="9264" y="1791297"/>
                  <a:pt x="-143942" y="732213"/>
                  <a:pt x="375605" y="270197"/>
                </a:cubicBezTo>
                <a:cubicBezTo>
                  <a:pt x="567504" y="99606"/>
                  <a:pt x="902044" y="4982"/>
                  <a:pt x="1248117" y="192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26" name="圖片版面配置區 24">
            <a:extLst>
              <a:ext uri="{FF2B5EF4-FFF2-40B4-BE49-F238E27FC236}">
                <a16:creationId xmlns:a16="http://schemas.microsoft.com/office/drawing/2014/main" id="{CC868421-4755-4591-B5D2-7F4ED1E8FD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70649" y="2362200"/>
            <a:ext cx="2533234" cy="3916940"/>
          </a:xfrm>
          <a:custGeom>
            <a:avLst/>
            <a:gdLst>
              <a:gd name="connsiteX0" fmla="*/ 1264893 w 2533234"/>
              <a:gd name="connsiteY0" fmla="*/ 0 h 3916940"/>
              <a:gd name="connsiteX1" fmla="*/ 2234903 w 2533234"/>
              <a:gd name="connsiteY1" fmla="*/ 277243 h 3916940"/>
              <a:gd name="connsiteX2" fmla="*/ 2529786 w 2533234"/>
              <a:gd name="connsiteY2" fmla="*/ 1037883 h 3916940"/>
              <a:gd name="connsiteX3" fmla="*/ 2529786 w 2533234"/>
              <a:gd name="connsiteY3" fmla="*/ 2694229 h 3916940"/>
              <a:gd name="connsiteX4" fmla="*/ 2281463 w 2533234"/>
              <a:gd name="connsiteY4" fmla="*/ 3604154 h 3916940"/>
              <a:gd name="connsiteX5" fmla="*/ 1202812 w 2533234"/>
              <a:gd name="connsiteY5" fmla="*/ 3916940 h 3916940"/>
              <a:gd name="connsiteX6" fmla="*/ 318163 w 2533234"/>
              <a:gd name="connsiteY6" fmla="*/ 3625480 h 3916940"/>
              <a:gd name="connsiteX7" fmla="*/ 0 w 2533234"/>
              <a:gd name="connsiteY7" fmla="*/ 2687120 h 3916940"/>
              <a:gd name="connsiteX8" fmla="*/ 46561 w 2533234"/>
              <a:gd name="connsiteY8" fmla="*/ 1037883 h 3916940"/>
              <a:gd name="connsiteX9" fmla="*/ 419044 w 2533234"/>
              <a:gd name="connsiteY9" fmla="*/ 312787 h 3916940"/>
              <a:gd name="connsiteX10" fmla="*/ 1264893 w 2533234"/>
              <a:gd name="connsiteY10" fmla="*/ 0 h 391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33234" h="3916940">
                <a:moveTo>
                  <a:pt x="1264893" y="0"/>
                </a:moveTo>
                <a:cubicBezTo>
                  <a:pt x="1738258" y="0"/>
                  <a:pt x="2134022" y="206155"/>
                  <a:pt x="2234903" y="277243"/>
                </a:cubicBezTo>
                <a:cubicBezTo>
                  <a:pt x="2335784" y="348331"/>
                  <a:pt x="2529786" y="675335"/>
                  <a:pt x="2529786" y="1037883"/>
                </a:cubicBezTo>
                <a:cubicBezTo>
                  <a:pt x="2529786" y="1251146"/>
                  <a:pt x="2537546" y="2438313"/>
                  <a:pt x="2529786" y="2694229"/>
                </a:cubicBezTo>
                <a:cubicBezTo>
                  <a:pt x="2522026" y="2943037"/>
                  <a:pt x="2436665" y="3454869"/>
                  <a:pt x="2281463" y="3604154"/>
                </a:cubicBezTo>
                <a:cubicBezTo>
                  <a:pt x="2040901" y="3817417"/>
                  <a:pt x="1761538" y="3916940"/>
                  <a:pt x="1202812" y="3916940"/>
                </a:cubicBezTo>
                <a:cubicBezTo>
                  <a:pt x="970010" y="3916940"/>
                  <a:pt x="550966" y="3838744"/>
                  <a:pt x="318163" y="3625480"/>
                </a:cubicBezTo>
                <a:cubicBezTo>
                  <a:pt x="77601" y="3405108"/>
                  <a:pt x="0" y="3049668"/>
                  <a:pt x="0" y="2687120"/>
                </a:cubicBezTo>
                <a:cubicBezTo>
                  <a:pt x="0" y="2537836"/>
                  <a:pt x="31040" y="1158732"/>
                  <a:pt x="46561" y="1037883"/>
                </a:cubicBezTo>
                <a:cubicBezTo>
                  <a:pt x="62081" y="917033"/>
                  <a:pt x="178482" y="462071"/>
                  <a:pt x="419044" y="312787"/>
                </a:cubicBezTo>
                <a:cubicBezTo>
                  <a:pt x="574246" y="170611"/>
                  <a:pt x="946730" y="0"/>
                  <a:pt x="1264893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5741348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dirty="0"/>
          </a:p>
        </p:txBody>
      </p:sp>
      <p:sp>
        <p:nvSpPr>
          <p:cNvPr id="8" name="日期版面配置區 7">
            <a:extLst>
              <a:ext uri="{FF2B5EF4-FFF2-40B4-BE49-F238E27FC236}">
                <a16:creationId xmlns:a16="http://schemas.microsoft.com/office/drawing/2014/main" id="{25D3F068-AC03-4FD0-8144-B8954B670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zh-TW"/>
              <a:t>20XX 年 1 月 31 日星期天</a:t>
            </a:r>
          </a:p>
        </p:txBody>
      </p:sp>
      <p:sp>
        <p:nvSpPr>
          <p:cNvPr id="9" name="頁尾版面配置區 8">
            <a:extLst>
              <a:ext uri="{FF2B5EF4-FFF2-40B4-BE49-F238E27FC236}">
                <a16:creationId xmlns:a16="http://schemas.microsoft.com/office/drawing/2014/main" id="{87B6C63E-66B4-4FDA-AF8E-90866615C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/>
              <a:t>範例頁尾文字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F3449E5A-98CB-4721-94D7-6D73798F9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621B6DD-29C1-4FEA-923F-71EA1347694C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528940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圖片版面配置區 13">
            <a:extLst>
              <a:ext uri="{FF2B5EF4-FFF2-40B4-BE49-F238E27FC236}">
                <a16:creationId xmlns:a16="http://schemas.microsoft.com/office/drawing/2014/main" id="{A96360A5-9714-4EE0-A320-10F82AB343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3041003" cy="6858000"/>
          </a:xfrm>
          <a:custGeom>
            <a:avLst/>
            <a:gdLst>
              <a:gd name="connsiteX0" fmla="*/ 0 w 3041003"/>
              <a:gd name="connsiteY0" fmla="*/ 0 h 6858000"/>
              <a:gd name="connsiteX1" fmla="*/ 3004565 w 3041003"/>
              <a:gd name="connsiteY1" fmla="*/ 0 h 6858000"/>
              <a:gd name="connsiteX2" fmla="*/ 3004599 w 3041003"/>
              <a:gd name="connsiteY2" fmla="*/ 3068 h 6858000"/>
              <a:gd name="connsiteX3" fmla="*/ 3023912 w 3041003"/>
              <a:gd name="connsiteY3" fmla="*/ 3857732 h 6858000"/>
              <a:gd name="connsiteX4" fmla="*/ 3016282 w 3041003"/>
              <a:gd name="connsiteY4" fmla="*/ 6617070 h 6858000"/>
              <a:gd name="connsiteX5" fmla="*/ 3011292 w 3041003"/>
              <a:gd name="connsiteY5" fmla="*/ 6858000 h 6858000"/>
              <a:gd name="connsiteX6" fmla="*/ 0 w 304100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41003" h="6858000">
                <a:moveTo>
                  <a:pt x="0" y="0"/>
                </a:moveTo>
                <a:lnTo>
                  <a:pt x="3004565" y="0"/>
                </a:lnTo>
                <a:lnTo>
                  <a:pt x="3004599" y="3068"/>
                </a:lnTo>
                <a:cubicBezTo>
                  <a:pt x="3015328" y="1163957"/>
                  <a:pt x="2989577" y="3242012"/>
                  <a:pt x="3023912" y="3857732"/>
                </a:cubicBezTo>
                <a:cubicBezTo>
                  <a:pt x="3054432" y="4268212"/>
                  <a:pt x="3039172" y="5465446"/>
                  <a:pt x="3016282" y="6617070"/>
                </a:cubicBezTo>
                <a:lnTo>
                  <a:pt x="30112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17" name="圖片版面配置區 16">
            <a:extLst>
              <a:ext uri="{FF2B5EF4-FFF2-40B4-BE49-F238E27FC236}">
                <a16:creationId xmlns:a16="http://schemas.microsoft.com/office/drawing/2014/main" id="{CE2E8E06-C7CD-4226-8715-6BF6CBD89D6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136132" y="0"/>
            <a:ext cx="3055868" cy="3427200"/>
          </a:xfrm>
          <a:custGeom>
            <a:avLst/>
            <a:gdLst>
              <a:gd name="connsiteX0" fmla="*/ 35989 w 3055868"/>
              <a:gd name="connsiteY0" fmla="*/ 0 h 3427200"/>
              <a:gd name="connsiteX1" fmla="*/ 3055868 w 3055868"/>
              <a:gd name="connsiteY1" fmla="*/ 0 h 3427200"/>
              <a:gd name="connsiteX2" fmla="*/ 3055868 w 3055868"/>
              <a:gd name="connsiteY2" fmla="*/ 3427200 h 3427200"/>
              <a:gd name="connsiteX3" fmla="*/ 0 w 3055868"/>
              <a:gd name="connsiteY3" fmla="*/ 3427200 h 3427200"/>
              <a:gd name="connsiteX4" fmla="*/ 1407 w 3055868"/>
              <a:gd name="connsiteY4" fmla="*/ 3146458 h 3427200"/>
              <a:gd name="connsiteX5" fmla="*/ 31957 w 3055868"/>
              <a:gd name="connsiteY5" fmla="*/ 330644 h 342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55868" h="3427200">
                <a:moveTo>
                  <a:pt x="35989" y="0"/>
                </a:moveTo>
                <a:lnTo>
                  <a:pt x="3055868" y="0"/>
                </a:lnTo>
                <a:lnTo>
                  <a:pt x="3055868" y="3427200"/>
                </a:lnTo>
                <a:lnTo>
                  <a:pt x="0" y="3427200"/>
                </a:lnTo>
                <a:lnTo>
                  <a:pt x="1407" y="3146458"/>
                </a:lnTo>
                <a:cubicBezTo>
                  <a:pt x="8113" y="2169252"/>
                  <a:pt x="31957" y="1119298"/>
                  <a:pt x="31957" y="330644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20" name="圖片版面配置區 19">
            <a:extLst>
              <a:ext uri="{FF2B5EF4-FFF2-40B4-BE49-F238E27FC236}">
                <a16:creationId xmlns:a16="http://schemas.microsoft.com/office/drawing/2014/main" id="{B51DF243-889E-4FCC-A523-9210891E80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35805" y="3427200"/>
            <a:ext cx="3056197" cy="3430800"/>
          </a:xfrm>
          <a:custGeom>
            <a:avLst/>
            <a:gdLst>
              <a:gd name="connsiteX0" fmla="*/ 329 w 3056197"/>
              <a:gd name="connsiteY0" fmla="*/ 0 h 3430800"/>
              <a:gd name="connsiteX1" fmla="*/ 3056197 w 3056197"/>
              <a:gd name="connsiteY1" fmla="*/ 0 h 3430800"/>
              <a:gd name="connsiteX2" fmla="*/ 3056197 w 3056197"/>
              <a:gd name="connsiteY2" fmla="*/ 3430800 h 3430800"/>
              <a:gd name="connsiteX3" fmla="*/ 61648 w 3056197"/>
              <a:gd name="connsiteY3" fmla="*/ 3430800 h 3430800"/>
              <a:gd name="connsiteX4" fmla="*/ 60421 w 3056197"/>
              <a:gd name="connsiteY4" fmla="*/ 3239041 h 3430800"/>
              <a:gd name="connsiteX5" fmla="*/ 17026 w 3056197"/>
              <a:gd name="connsiteY5" fmla="*/ 1327506 h 3430800"/>
              <a:gd name="connsiteX6" fmla="*/ 279 w 3056197"/>
              <a:gd name="connsiteY6" fmla="*/ 9904 h 343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56197" h="3430800">
                <a:moveTo>
                  <a:pt x="329" y="0"/>
                </a:moveTo>
                <a:lnTo>
                  <a:pt x="3056197" y="0"/>
                </a:lnTo>
                <a:lnTo>
                  <a:pt x="3056197" y="3430800"/>
                </a:lnTo>
                <a:lnTo>
                  <a:pt x="61648" y="3430800"/>
                </a:lnTo>
                <a:lnTo>
                  <a:pt x="60421" y="3239041"/>
                </a:lnTo>
                <a:cubicBezTo>
                  <a:pt x="56129" y="2709076"/>
                  <a:pt x="43731" y="2080053"/>
                  <a:pt x="17026" y="1327506"/>
                </a:cubicBezTo>
                <a:cubicBezTo>
                  <a:pt x="2720" y="942681"/>
                  <a:pt x="-1155" y="489561"/>
                  <a:pt x="279" y="9904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C69363A-2FE6-41E4-87FC-2DF83F09C02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 rtlCol="0"/>
          <a:lstStyle/>
          <a:p>
            <a:pPr rtl="0"/>
            <a:r>
              <a:rPr lang="zh-TW"/>
              <a:t>20XX 年 1 月 31 日星期天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6EC0CFB-E38B-4B8A-9606-C158F91CCDE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zh-TW"/>
              <a:t>範例頁尾文字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665C2B-0DA5-431D-9503-3BFFB288C5F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621B6DD-29C1-4FEA-923F-71EA1347694C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736304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議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229378-76E3-4346-B854-00A737D0E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6833739" cy="1477328"/>
          </a:xfrm>
        </p:spPr>
        <p:txBody>
          <a:bodyPr rtlCol="0" anchor="ctr"/>
          <a:lstStyle/>
          <a:p>
            <a:pPr rtl="0"/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11" name="文字版面配置區 5">
            <a:extLst>
              <a:ext uri="{FF2B5EF4-FFF2-40B4-BE49-F238E27FC236}">
                <a16:creationId xmlns:a16="http://schemas.microsoft.com/office/drawing/2014/main" id="{99F96B64-408E-4B4D-A5D3-7186AABF86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9999" y="2541599"/>
            <a:ext cx="4981575" cy="3557359"/>
          </a:xfrm>
        </p:spPr>
        <p:txBody>
          <a:bodyPr rtlCol="0"/>
          <a:lstStyle>
            <a:lvl1pPr marL="0" indent="0">
              <a:buNone/>
              <a:defRPr lang="zh-TW" sz="2000" kern="1200" spc="20" baseline="0" dirty="0" smtClean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7" name="日期版面配置區 1">
            <a:extLst>
              <a:ext uri="{FF2B5EF4-FFF2-40B4-BE49-F238E27FC236}">
                <a16:creationId xmlns:a16="http://schemas.microsoft.com/office/drawing/2014/main" id="{CB2113D8-516C-44EB-BC6F-C95BD93979C1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10065" y="6138000"/>
            <a:ext cx="2130425" cy="720000"/>
          </a:xfrm>
        </p:spPr>
        <p:txBody>
          <a:bodyPr rtlCol="0"/>
          <a:lstStyle/>
          <a:p>
            <a:pPr rtl="0"/>
            <a:r>
              <a:rPr lang="zh-TW"/>
              <a:t>20XX 年 1 月 31 日星期天</a:t>
            </a:r>
          </a:p>
        </p:txBody>
      </p:sp>
      <p:sp>
        <p:nvSpPr>
          <p:cNvPr id="14" name="圖片版面配置區 13">
            <a:extLst>
              <a:ext uri="{FF2B5EF4-FFF2-40B4-BE49-F238E27FC236}">
                <a16:creationId xmlns:a16="http://schemas.microsoft.com/office/drawing/2014/main" id="{30BC406A-6205-4C7C-BF28-773738799B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27399" y="0"/>
            <a:ext cx="5064603" cy="2286000"/>
          </a:xfrm>
          <a:custGeom>
            <a:avLst/>
            <a:gdLst>
              <a:gd name="connsiteX0" fmla="*/ 0 w 5064603"/>
              <a:gd name="connsiteY0" fmla="*/ 0 h 2286000"/>
              <a:gd name="connsiteX1" fmla="*/ 5064603 w 5064603"/>
              <a:gd name="connsiteY1" fmla="*/ 0 h 2286000"/>
              <a:gd name="connsiteX2" fmla="*/ 5064603 w 5064603"/>
              <a:gd name="connsiteY2" fmla="*/ 2286000 h 2286000"/>
              <a:gd name="connsiteX3" fmla="*/ 763670 w 5064603"/>
              <a:gd name="connsiteY3" fmla="*/ 2286000 h 2286000"/>
              <a:gd name="connsiteX4" fmla="*/ 761866 w 5064603"/>
              <a:gd name="connsiteY4" fmla="*/ 2261963 h 2286000"/>
              <a:gd name="connsiteX5" fmla="*/ 174723 w 5064603"/>
              <a:gd name="connsiteY5" fmla="*/ 279455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64603" h="2286000">
                <a:moveTo>
                  <a:pt x="0" y="0"/>
                </a:moveTo>
                <a:lnTo>
                  <a:pt x="5064603" y="0"/>
                </a:lnTo>
                <a:lnTo>
                  <a:pt x="5064603" y="2286000"/>
                </a:lnTo>
                <a:lnTo>
                  <a:pt x="763670" y="2286000"/>
                </a:lnTo>
                <a:lnTo>
                  <a:pt x="761866" y="2261963"/>
                </a:lnTo>
                <a:cubicBezTo>
                  <a:pt x="683581" y="1496785"/>
                  <a:pt x="487866" y="835949"/>
                  <a:pt x="174723" y="27945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19" name="圖片版面配置區 18">
            <a:extLst>
              <a:ext uri="{FF2B5EF4-FFF2-40B4-BE49-F238E27FC236}">
                <a16:creationId xmlns:a16="http://schemas.microsoft.com/office/drawing/2014/main" id="{9F6DACD3-0A0E-4203-948F-CB45AA6A94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29581" y="2286000"/>
            <a:ext cx="4462420" cy="2286000"/>
          </a:xfrm>
          <a:custGeom>
            <a:avLst/>
            <a:gdLst>
              <a:gd name="connsiteX0" fmla="*/ 161487 w 4462420"/>
              <a:gd name="connsiteY0" fmla="*/ 0 h 2286000"/>
              <a:gd name="connsiteX1" fmla="*/ 4462420 w 4462420"/>
              <a:gd name="connsiteY1" fmla="*/ 0 h 2286000"/>
              <a:gd name="connsiteX2" fmla="*/ 4462420 w 4462420"/>
              <a:gd name="connsiteY2" fmla="*/ 2286000 h 2286000"/>
              <a:gd name="connsiteX3" fmla="*/ 0 w 4462420"/>
              <a:gd name="connsiteY3" fmla="*/ 2286000 h 2286000"/>
              <a:gd name="connsiteX4" fmla="*/ 17047 w 4462420"/>
              <a:gd name="connsiteY4" fmla="*/ 2229619 h 2286000"/>
              <a:gd name="connsiteX5" fmla="*/ 198826 w 4462420"/>
              <a:gd name="connsiteY5" fmla="*/ 775922 h 2286000"/>
              <a:gd name="connsiteX6" fmla="*/ 189040 w 4462420"/>
              <a:gd name="connsiteY6" fmla="*/ 367247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62420" h="2286000">
                <a:moveTo>
                  <a:pt x="161487" y="0"/>
                </a:moveTo>
                <a:lnTo>
                  <a:pt x="4462420" y="0"/>
                </a:lnTo>
                <a:lnTo>
                  <a:pt x="4462420" y="2286000"/>
                </a:lnTo>
                <a:lnTo>
                  <a:pt x="0" y="2286000"/>
                </a:lnTo>
                <a:lnTo>
                  <a:pt x="17047" y="2229619"/>
                </a:lnTo>
                <a:cubicBezTo>
                  <a:pt x="138233" y="1684483"/>
                  <a:pt x="198826" y="1230203"/>
                  <a:pt x="198826" y="775922"/>
                </a:cubicBezTo>
                <a:cubicBezTo>
                  <a:pt x="198826" y="636799"/>
                  <a:pt x="195564" y="500574"/>
                  <a:pt x="189040" y="367247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25" name="圖片版面配置區 24">
            <a:extLst>
              <a:ext uri="{FF2B5EF4-FFF2-40B4-BE49-F238E27FC236}">
                <a16:creationId xmlns:a16="http://schemas.microsoft.com/office/drawing/2014/main" id="{2B9DECF3-60B9-433F-B8F8-5B4E0E53F42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29067" y="4572000"/>
            <a:ext cx="5662935" cy="2286000"/>
          </a:xfrm>
          <a:custGeom>
            <a:avLst/>
            <a:gdLst>
              <a:gd name="connsiteX0" fmla="*/ 1200515 w 5662935"/>
              <a:gd name="connsiteY0" fmla="*/ 0 h 2286000"/>
              <a:gd name="connsiteX1" fmla="*/ 5662935 w 5662935"/>
              <a:gd name="connsiteY1" fmla="*/ 0 h 2286000"/>
              <a:gd name="connsiteX2" fmla="*/ 5662935 w 5662935"/>
              <a:gd name="connsiteY2" fmla="*/ 2286000 h 2286000"/>
              <a:gd name="connsiteX3" fmla="*/ 0 w 5662935"/>
              <a:gd name="connsiteY3" fmla="*/ 2286000 h 2286000"/>
              <a:gd name="connsiteX4" fmla="*/ 78957 w 5662935"/>
              <a:gd name="connsiteY4" fmla="*/ 2205438 h 2286000"/>
              <a:gd name="connsiteX5" fmla="*/ 672225 w 5662935"/>
              <a:gd name="connsiteY5" fmla="*/ 1397316 h 2286000"/>
              <a:gd name="connsiteX6" fmla="*/ 1102530 w 5662935"/>
              <a:gd name="connsiteY6" fmla="*/ 324079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62935" h="2286000">
                <a:moveTo>
                  <a:pt x="1200515" y="0"/>
                </a:moveTo>
                <a:lnTo>
                  <a:pt x="5662935" y="0"/>
                </a:lnTo>
                <a:lnTo>
                  <a:pt x="5662935" y="2286000"/>
                </a:lnTo>
                <a:lnTo>
                  <a:pt x="0" y="2286000"/>
                </a:lnTo>
                <a:lnTo>
                  <a:pt x="78957" y="2205438"/>
                </a:lnTo>
                <a:cubicBezTo>
                  <a:pt x="291624" y="1972265"/>
                  <a:pt x="490445" y="1703955"/>
                  <a:pt x="672225" y="1397316"/>
                </a:cubicBezTo>
                <a:cubicBezTo>
                  <a:pt x="854003" y="1056606"/>
                  <a:pt x="984657" y="698860"/>
                  <a:pt x="1102530" y="32407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8" name="投影片編號版面配置區 3">
            <a:extLst>
              <a:ext uri="{FF2B5EF4-FFF2-40B4-BE49-F238E27FC236}">
                <a16:creationId xmlns:a16="http://schemas.microsoft.com/office/drawing/2014/main" id="{54D1CFDE-CA21-4CFE-AE63-608D62DB6C3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329739" y="6138000"/>
            <a:ext cx="2130424" cy="720000"/>
          </a:xfrm>
        </p:spPr>
        <p:txBody>
          <a:bodyPr rtlCol="0"/>
          <a:lstStyle/>
          <a:p>
            <a:pPr rtl="0"/>
            <a:fld id="{1621B6DD-29C1-4FEA-923F-71EA1347694C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585590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簡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3E4BF6-62EC-4B2B-B3B7-8E1307139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6890"/>
            <a:ext cx="3927727" cy="1477328"/>
          </a:xfrm>
        </p:spPr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18" name="文字版面配置區 17">
            <a:extLst>
              <a:ext uri="{FF2B5EF4-FFF2-40B4-BE49-F238E27FC236}">
                <a16:creationId xmlns:a16="http://schemas.microsoft.com/office/drawing/2014/main" id="{3078E0F3-1044-4DB5-AE58-9212CD6C34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47727" y="616890"/>
            <a:ext cx="6812436" cy="1477328"/>
          </a:xfrm>
        </p:spPr>
        <p:txBody>
          <a:bodyPr rtlCol="0"/>
          <a:lstStyle>
            <a:lvl1pPr marL="0" indent="0">
              <a:buNone/>
              <a:defRPr lang="zh-TW" sz="1600" kern="1200" spc="20" baseline="0" dirty="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buNone/>
              <a:defRPr/>
            </a:lvl2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 useBgFill="1">
        <p:nvSpPr>
          <p:cNvPr id="13" name="手繪多邊形：圖案 12">
            <a:extLst>
              <a:ext uri="{FF2B5EF4-FFF2-40B4-BE49-F238E27FC236}">
                <a16:creationId xmlns:a16="http://schemas.microsoft.com/office/drawing/2014/main" id="{63A0AF3C-A897-4840-99F4-77D234B0E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4524645" y="-809352"/>
            <a:ext cx="3142706" cy="12192000"/>
          </a:xfrm>
          <a:custGeom>
            <a:avLst/>
            <a:gdLst>
              <a:gd name="connsiteX0" fmla="*/ 0 w 3142706"/>
              <a:gd name="connsiteY0" fmla="*/ 4431100 h 12192000"/>
              <a:gd name="connsiteX1" fmla="*/ 1979 w 3142706"/>
              <a:gd name="connsiteY1" fmla="*/ 4546418 h 12192000"/>
              <a:gd name="connsiteX2" fmla="*/ 80130 w 3142706"/>
              <a:gd name="connsiteY2" fmla="*/ 4516573 h 12192000"/>
              <a:gd name="connsiteX3" fmla="*/ 585514 w 3142706"/>
              <a:gd name="connsiteY3" fmla="*/ 4383259 h 12192000"/>
              <a:gd name="connsiteX4" fmla="*/ 1550569 w 3142706"/>
              <a:gd name="connsiteY4" fmla="*/ 4698133 h 12192000"/>
              <a:gd name="connsiteX5" fmla="*/ 2200712 w 3142706"/>
              <a:gd name="connsiteY5" fmla="*/ 5277095 h 12192000"/>
              <a:gd name="connsiteX6" fmla="*/ 2424198 w 3142706"/>
              <a:gd name="connsiteY6" fmla="*/ 6170932 h 12192000"/>
              <a:gd name="connsiteX7" fmla="*/ 2332772 w 3142706"/>
              <a:gd name="connsiteY7" fmla="*/ 6658479 h 12192000"/>
              <a:gd name="connsiteX8" fmla="*/ 1784214 w 3142706"/>
              <a:gd name="connsiteY8" fmla="*/ 7481214 h 12192000"/>
              <a:gd name="connsiteX9" fmla="*/ 798842 w 3142706"/>
              <a:gd name="connsiteY9" fmla="*/ 7917975 h 12192000"/>
              <a:gd name="connsiteX10" fmla="*/ 193143 w 3142706"/>
              <a:gd name="connsiteY10" fmla="*/ 7797358 h 12192000"/>
              <a:gd name="connsiteX11" fmla="*/ 181439 w 3142706"/>
              <a:gd name="connsiteY11" fmla="*/ 7792629 h 12192000"/>
              <a:gd name="connsiteX12" fmla="*/ 181439 w 3142706"/>
              <a:gd name="connsiteY12" fmla="*/ 8305457 h 12192000"/>
              <a:gd name="connsiteX13" fmla="*/ 181439 w 3142706"/>
              <a:gd name="connsiteY13" fmla="*/ 8378263 h 12192000"/>
              <a:gd name="connsiteX14" fmla="*/ 255752 w 3142706"/>
              <a:gd name="connsiteY14" fmla="*/ 8360872 h 12192000"/>
              <a:gd name="connsiteX15" fmla="*/ 785021 w 3142706"/>
              <a:gd name="connsiteY15" fmla="*/ 8298478 h 12192000"/>
              <a:gd name="connsiteX16" fmla="*/ 1532042 w 3142706"/>
              <a:gd name="connsiteY16" fmla="*/ 8485311 h 12192000"/>
              <a:gd name="connsiteX17" fmla="*/ 2133781 w 3142706"/>
              <a:gd name="connsiteY17" fmla="*/ 9045463 h 12192000"/>
              <a:gd name="connsiteX18" fmla="*/ 2351877 w 3142706"/>
              <a:gd name="connsiteY18" fmla="*/ 9543220 h 12192000"/>
              <a:gd name="connsiteX19" fmla="*/ 2414043 w 3142706"/>
              <a:gd name="connsiteY19" fmla="*/ 10165766 h 12192000"/>
              <a:gd name="connsiteX20" fmla="*/ 2196291 w 3142706"/>
              <a:gd name="connsiteY20" fmla="*/ 10881728 h 12192000"/>
              <a:gd name="connsiteX21" fmla="*/ 1532042 w 3142706"/>
              <a:gd name="connsiteY21" fmla="*/ 11535296 h 12192000"/>
              <a:gd name="connsiteX22" fmla="*/ 629434 w 3142706"/>
              <a:gd name="connsiteY22" fmla="*/ 11784175 h 12192000"/>
              <a:gd name="connsiteX23" fmla="*/ 216855 w 3142706"/>
              <a:gd name="connsiteY23" fmla="*/ 11737423 h 12192000"/>
              <a:gd name="connsiteX24" fmla="*/ 181439 w 3142706"/>
              <a:gd name="connsiteY24" fmla="*/ 11726632 h 12192000"/>
              <a:gd name="connsiteX25" fmla="*/ 181439 w 3142706"/>
              <a:gd name="connsiteY25" fmla="*/ 11763388 h 12192000"/>
              <a:gd name="connsiteX26" fmla="*/ 181439 w 3142706"/>
              <a:gd name="connsiteY26" fmla="*/ 12180928 h 12192000"/>
              <a:gd name="connsiteX27" fmla="*/ 184001 w 3142706"/>
              <a:gd name="connsiteY27" fmla="*/ 12192000 h 12192000"/>
              <a:gd name="connsiteX28" fmla="*/ 3142705 w 3142706"/>
              <a:gd name="connsiteY28" fmla="*/ 12191999 h 12192000"/>
              <a:gd name="connsiteX29" fmla="*/ 3142706 w 3142706"/>
              <a:gd name="connsiteY29" fmla="*/ 0 h 12192000"/>
              <a:gd name="connsiteX30" fmla="*/ 155370 w 3142706"/>
              <a:gd name="connsiteY30" fmla="*/ 0 h 12192000"/>
              <a:gd name="connsiteX31" fmla="*/ 146351 w 3142706"/>
              <a:gd name="connsiteY31" fmla="*/ 177371 h 12192000"/>
              <a:gd name="connsiteX32" fmla="*/ 123859 w 3142706"/>
              <a:gd name="connsiteY32" fmla="*/ 599846 h 12192000"/>
              <a:gd name="connsiteX33" fmla="*/ 123365 w 3142706"/>
              <a:gd name="connsiteY33" fmla="*/ 609102 h 12192000"/>
              <a:gd name="connsiteX34" fmla="*/ 199429 w 3142706"/>
              <a:gd name="connsiteY34" fmla="*/ 579094 h 12192000"/>
              <a:gd name="connsiteX35" fmla="*/ 768238 w 3142706"/>
              <a:gd name="connsiteY35" fmla="*/ 518113 h 12192000"/>
              <a:gd name="connsiteX36" fmla="*/ 951182 w 3142706"/>
              <a:gd name="connsiteY36" fmla="*/ 548430 h 12192000"/>
              <a:gd name="connsiteX37" fmla="*/ 1413449 w 3142706"/>
              <a:gd name="connsiteY37" fmla="*/ 706284 h 12192000"/>
              <a:gd name="connsiteX38" fmla="*/ 1794407 w 3142706"/>
              <a:gd name="connsiteY38" fmla="*/ 944634 h 12192000"/>
              <a:gd name="connsiteX39" fmla="*/ 2028169 w 3142706"/>
              <a:gd name="connsiteY39" fmla="*/ 1168348 h 12192000"/>
              <a:gd name="connsiteX40" fmla="*/ 2363216 w 3142706"/>
              <a:gd name="connsiteY40" fmla="*/ 1767707 h 12192000"/>
              <a:gd name="connsiteX41" fmla="*/ 2424197 w 3142706"/>
              <a:gd name="connsiteY41" fmla="*/ 2356960 h 12192000"/>
              <a:gd name="connsiteX42" fmla="*/ 2363217 w 3142706"/>
              <a:gd name="connsiteY42" fmla="*/ 2793935 h 12192000"/>
              <a:gd name="connsiteX43" fmla="*/ 2139619 w 3142706"/>
              <a:gd name="connsiteY43" fmla="*/ 3230561 h 12192000"/>
              <a:gd name="connsiteX44" fmla="*/ 1479338 w 3142706"/>
              <a:gd name="connsiteY44" fmla="*/ 3789498 h 12192000"/>
              <a:gd name="connsiteX45" fmla="*/ 585646 w 3142706"/>
              <a:gd name="connsiteY45" fmla="*/ 4002758 h 12192000"/>
              <a:gd name="connsiteX46" fmla="*/ 5142 w 3142706"/>
              <a:gd name="connsiteY46" fmla="*/ 3895589 h 12192000"/>
              <a:gd name="connsiteX47" fmla="*/ 1356 w 3142706"/>
              <a:gd name="connsiteY47" fmla="*/ 3893719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42706" h="12192000">
                <a:moveTo>
                  <a:pt x="0" y="4431100"/>
                </a:moveTo>
                <a:lnTo>
                  <a:pt x="1979" y="4546418"/>
                </a:lnTo>
                <a:lnTo>
                  <a:pt x="80130" y="4516573"/>
                </a:lnTo>
                <a:cubicBezTo>
                  <a:pt x="323933" y="4431506"/>
                  <a:pt x="544880" y="4383259"/>
                  <a:pt x="585514" y="4383259"/>
                </a:cubicBezTo>
                <a:cubicBezTo>
                  <a:pt x="941060" y="4383259"/>
                  <a:pt x="1266132" y="4494990"/>
                  <a:pt x="1550569" y="4698133"/>
                </a:cubicBezTo>
                <a:cubicBezTo>
                  <a:pt x="1875640" y="4901278"/>
                  <a:pt x="2078810" y="5104423"/>
                  <a:pt x="2200712" y="5277095"/>
                </a:cubicBezTo>
                <a:cubicBezTo>
                  <a:pt x="2281979" y="5459926"/>
                  <a:pt x="2424198" y="5764642"/>
                  <a:pt x="2424198" y="6170932"/>
                </a:cubicBezTo>
                <a:lnTo>
                  <a:pt x="2332772" y="6658479"/>
                </a:lnTo>
                <a:cubicBezTo>
                  <a:pt x="2271821" y="6942881"/>
                  <a:pt x="2109285" y="7186655"/>
                  <a:pt x="1784214" y="7481214"/>
                </a:cubicBezTo>
                <a:cubicBezTo>
                  <a:pt x="1499777" y="7765617"/>
                  <a:pt x="1144230" y="7887503"/>
                  <a:pt x="798842" y="7917975"/>
                </a:cubicBezTo>
                <a:cubicBezTo>
                  <a:pt x="621069" y="7917975"/>
                  <a:pt x="410280" y="7872268"/>
                  <a:pt x="193143" y="7797358"/>
                </a:cubicBezTo>
                <a:lnTo>
                  <a:pt x="181439" y="7792629"/>
                </a:lnTo>
                <a:lnTo>
                  <a:pt x="181439" y="8305457"/>
                </a:lnTo>
                <a:lnTo>
                  <a:pt x="181439" y="8378263"/>
                </a:lnTo>
                <a:lnTo>
                  <a:pt x="255752" y="8360872"/>
                </a:lnTo>
                <a:cubicBezTo>
                  <a:pt x="442593" y="8298478"/>
                  <a:pt x="598179" y="8298478"/>
                  <a:pt x="785021" y="8298478"/>
                </a:cubicBezTo>
                <a:cubicBezTo>
                  <a:pt x="1034028" y="8298478"/>
                  <a:pt x="1283035" y="8360872"/>
                  <a:pt x="1532042" y="8485311"/>
                </a:cubicBezTo>
                <a:cubicBezTo>
                  <a:pt x="1749795" y="8609751"/>
                  <a:pt x="1936636" y="8796584"/>
                  <a:pt x="2133781" y="9045463"/>
                </a:cubicBezTo>
                <a:cubicBezTo>
                  <a:pt x="2227202" y="9169902"/>
                  <a:pt x="2289368" y="9325364"/>
                  <a:pt x="2351877" y="9543220"/>
                </a:cubicBezTo>
                <a:cubicBezTo>
                  <a:pt x="2382788" y="9730054"/>
                  <a:pt x="2414043" y="9947910"/>
                  <a:pt x="2414043" y="10165766"/>
                </a:cubicBezTo>
                <a:cubicBezTo>
                  <a:pt x="2414043" y="10414645"/>
                  <a:pt x="2351877" y="10632501"/>
                  <a:pt x="2196291" y="10881728"/>
                </a:cubicBezTo>
                <a:cubicBezTo>
                  <a:pt x="2030057" y="11161629"/>
                  <a:pt x="1812304" y="11410857"/>
                  <a:pt x="1532042" y="11535296"/>
                </a:cubicBezTo>
                <a:cubicBezTo>
                  <a:pt x="1251780" y="11690758"/>
                  <a:pt x="971862" y="11784175"/>
                  <a:pt x="629434" y="11784175"/>
                </a:cubicBezTo>
                <a:cubicBezTo>
                  <a:pt x="489303" y="11784175"/>
                  <a:pt x="349172" y="11768576"/>
                  <a:pt x="216855" y="11737423"/>
                </a:cubicBezTo>
                <a:lnTo>
                  <a:pt x="181439" y="11726632"/>
                </a:lnTo>
                <a:lnTo>
                  <a:pt x="181439" y="11763388"/>
                </a:lnTo>
                <a:cubicBezTo>
                  <a:pt x="181439" y="11959844"/>
                  <a:pt x="181439" y="12097696"/>
                  <a:pt x="181439" y="12180928"/>
                </a:cubicBezTo>
                <a:lnTo>
                  <a:pt x="184001" y="12192000"/>
                </a:lnTo>
                <a:lnTo>
                  <a:pt x="3142705" y="12191999"/>
                </a:lnTo>
                <a:lnTo>
                  <a:pt x="3142706" y="0"/>
                </a:lnTo>
                <a:lnTo>
                  <a:pt x="155370" y="0"/>
                </a:lnTo>
                <a:lnTo>
                  <a:pt x="146351" y="177371"/>
                </a:lnTo>
                <a:cubicBezTo>
                  <a:pt x="139453" y="310022"/>
                  <a:pt x="131856" y="451218"/>
                  <a:pt x="123859" y="599846"/>
                </a:cubicBezTo>
                <a:lnTo>
                  <a:pt x="123365" y="609102"/>
                </a:lnTo>
                <a:lnTo>
                  <a:pt x="199429" y="579094"/>
                </a:lnTo>
                <a:cubicBezTo>
                  <a:pt x="331556" y="548430"/>
                  <a:pt x="616135" y="518113"/>
                  <a:pt x="768238" y="518113"/>
                </a:cubicBezTo>
                <a:cubicBezTo>
                  <a:pt x="859710" y="518113"/>
                  <a:pt x="920692" y="548430"/>
                  <a:pt x="951182" y="548430"/>
                </a:cubicBezTo>
                <a:cubicBezTo>
                  <a:pt x="1174780" y="579094"/>
                  <a:pt x="1189851" y="614638"/>
                  <a:pt x="1413449" y="706284"/>
                </a:cubicBezTo>
                <a:cubicBezTo>
                  <a:pt x="1637047" y="797930"/>
                  <a:pt x="1702935" y="843231"/>
                  <a:pt x="1794407" y="944634"/>
                </a:cubicBezTo>
                <a:cubicBezTo>
                  <a:pt x="1885879" y="1036280"/>
                  <a:pt x="1997678" y="1097261"/>
                  <a:pt x="2028169" y="1168348"/>
                </a:cubicBezTo>
                <a:cubicBezTo>
                  <a:pt x="2149781" y="1290310"/>
                  <a:pt x="2302234" y="1513676"/>
                  <a:pt x="2363216" y="1767707"/>
                </a:cubicBezTo>
                <a:cubicBezTo>
                  <a:pt x="2393706" y="1980967"/>
                  <a:pt x="2424197" y="2194227"/>
                  <a:pt x="2424197" y="2356960"/>
                </a:cubicBezTo>
                <a:cubicBezTo>
                  <a:pt x="2424197" y="2478923"/>
                  <a:pt x="2424198" y="2631201"/>
                  <a:pt x="2363217" y="2793935"/>
                </a:cubicBezTo>
                <a:cubicBezTo>
                  <a:pt x="2332726" y="2946213"/>
                  <a:pt x="2200600" y="3098493"/>
                  <a:pt x="2139619" y="3230561"/>
                </a:cubicBezTo>
                <a:cubicBezTo>
                  <a:pt x="1977352" y="3474486"/>
                  <a:pt x="1763917" y="3657430"/>
                  <a:pt x="1479338" y="3789498"/>
                </a:cubicBezTo>
                <a:cubicBezTo>
                  <a:pt x="1205272" y="3941777"/>
                  <a:pt x="920693" y="4002758"/>
                  <a:pt x="585646" y="4002758"/>
                </a:cubicBezTo>
                <a:cubicBezTo>
                  <a:pt x="376022" y="4002758"/>
                  <a:pt x="183599" y="3968456"/>
                  <a:pt x="5142" y="3895589"/>
                </a:cubicBezTo>
                <a:lnTo>
                  <a:pt x="1356" y="3893719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rtl="0"/>
            <a:endParaRPr lang="zh-TW" dirty="0"/>
          </a:p>
        </p:txBody>
      </p:sp>
      <p:sp>
        <p:nvSpPr>
          <p:cNvPr id="19" name="日期版面配置區 18">
            <a:extLst>
              <a:ext uri="{FF2B5EF4-FFF2-40B4-BE49-F238E27FC236}">
                <a16:creationId xmlns:a16="http://schemas.microsoft.com/office/drawing/2014/main" id="{15108176-8782-4311-86A4-A38AC2C1AA90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 rtlCol="0"/>
          <a:lstStyle/>
          <a:p>
            <a:pPr rtl="0"/>
            <a:r>
              <a:rPr lang="zh-TW"/>
              <a:t>20XX 年 1 月 31 日星期天</a:t>
            </a:r>
          </a:p>
        </p:txBody>
      </p:sp>
      <p:sp>
        <p:nvSpPr>
          <p:cNvPr id="21" name="頁尾版面配置區 20">
            <a:extLst>
              <a:ext uri="{FF2B5EF4-FFF2-40B4-BE49-F238E27FC236}">
                <a16:creationId xmlns:a16="http://schemas.microsoft.com/office/drawing/2014/main" id="{97E5EA52-4E60-4B0E-9427-12C5FC7E3F2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/>
          <a:p>
            <a:pPr rtl="0"/>
            <a:r>
              <a:rPr lang="zh-TW"/>
              <a:t>範例頁尾文字</a:t>
            </a:r>
          </a:p>
        </p:txBody>
      </p:sp>
      <p:sp>
        <p:nvSpPr>
          <p:cNvPr id="22" name="投影片編號版面配置區 21">
            <a:extLst>
              <a:ext uri="{FF2B5EF4-FFF2-40B4-BE49-F238E27FC236}">
                <a16:creationId xmlns:a16="http://schemas.microsoft.com/office/drawing/2014/main" id="{D64F9441-F2C8-491B-965A-E5C8139FFDE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621B6DD-29C1-4FEA-923F-71EA1347694C}" type="slidenum">
              <a:rPr lang="zh-TW" smtClean="0"/>
              <a:pPr/>
              <a:t>‹#›</a:t>
            </a:fld>
            <a:endParaRPr lang="zh-TW" dirty="0"/>
          </a:p>
        </p:txBody>
      </p:sp>
      <p:sp>
        <p:nvSpPr>
          <p:cNvPr id="15" name="圖片版面配置區 13">
            <a:extLst>
              <a:ext uri="{FF2B5EF4-FFF2-40B4-BE49-F238E27FC236}">
                <a16:creationId xmlns:a16="http://schemas.microsoft.com/office/drawing/2014/main" id="{FDA5072F-C775-4FB3-A00C-CEBFD9200F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8111" y="2634818"/>
            <a:ext cx="3484645" cy="3504675"/>
          </a:xfrm>
          <a:custGeom>
            <a:avLst/>
            <a:gdLst>
              <a:gd name="connsiteX0" fmla="*/ 1747550 w 3484645"/>
              <a:gd name="connsiteY0" fmla="*/ 0 h 3504675"/>
              <a:gd name="connsiteX1" fmla="*/ 2214840 w 3484645"/>
              <a:gd name="connsiteY1" fmla="*/ 60981 h 3504675"/>
              <a:gd name="connsiteX2" fmla="*/ 2672026 w 3484645"/>
              <a:gd name="connsiteY2" fmla="*/ 294743 h 3504675"/>
              <a:gd name="connsiteX3" fmla="*/ 3484645 w 3484645"/>
              <a:gd name="connsiteY3" fmla="*/ 1666123 h 3504675"/>
              <a:gd name="connsiteX4" fmla="*/ 3271385 w 3484645"/>
              <a:gd name="connsiteY4" fmla="*/ 2559815 h 3504675"/>
              <a:gd name="connsiteX5" fmla="*/ 2712448 w 3484645"/>
              <a:gd name="connsiteY5" fmla="*/ 3220096 h 3504675"/>
              <a:gd name="connsiteX6" fmla="*/ 2275822 w 3484645"/>
              <a:gd name="connsiteY6" fmla="*/ 3443694 h 3504675"/>
              <a:gd name="connsiteX7" fmla="*/ 1838847 w 3484645"/>
              <a:gd name="connsiteY7" fmla="*/ 3504675 h 3504675"/>
              <a:gd name="connsiteX8" fmla="*/ 1249594 w 3484645"/>
              <a:gd name="connsiteY8" fmla="*/ 3443694 h 3504675"/>
              <a:gd name="connsiteX9" fmla="*/ 650235 w 3484645"/>
              <a:gd name="connsiteY9" fmla="*/ 3108647 h 3504675"/>
              <a:gd name="connsiteX10" fmla="*/ 426521 w 3484645"/>
              <a:gd name="connsiteY10" fmla="*/ 2874885 h 3504675"/>
              <a:gd name="connsiteX11" fmla="*/ 188171 w 3484645"/>
              <a:gd name="connsiteY11" fmla="*/ 2493927 h 3504675"/>
              <a:gd name="connsiteX12" fmla="*/ 30317 w 3484645"/>
              <a:gd name="connsiteY12" fmla="*/ 2031660 h 3504675"/>
              <a:gd name="connsiteX13" fmla="*/ 0 w 3484645"/>
              <a:gd name="connsiteY13" fmla="*/ 1848716 h 3504675"/>
              <a:gd name="connsiteX14" fmla="*/ 60981 w 3484645"/>
              <a:gd name="connsiteY14" fmla="*/ 1279907 h 3504675"/>
              <a:gd name="connsiteX15" fmla="*/ 691005 w 3484645"/>
              <a:gd name="connsiteY15" fmla="*/ 355374 h 3504675"/>
              <a:gd name="connsiteX16" fmla="*/ 1747550 w 3484645"/>
              <a:gd name="connsiteY16" fmla="*/ 0 h 350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84645" h="3504675">
                <a:moveTo>
                  <a:pt x="1747550" y="0"/>
                </a:moveTo>
                <a:cubicBezTo>
                  <a:pt x="1869164" y="0"/>
                  <a:pt x="2021791" y="0"/>
                  <a:pt x="2214840" y="60981"/>
                </a:cubicBezTo>
                <a:cubicBezTo>
                  <a:pt x="2428101" y="121963"/>
                  <a:pt x="2550063" y="233762"/>
                  <a:pt x="2672026" y="294743"/>
                </a:cubicBezTo>
                <a:cubicBezTo>
                  <a:pt x="3240720" y="670444"/>
                  <a:pt x="3484645" y="1107127"/>
                  <a:pt x="3484645" y="1666123"/>
                </a:cubicBezTo>
                <a:cubicBezTo>
                  <a:pt x="3484645" y="2001170"/>
                  <a:pt x="3423664" y="2285749"/>
                  <a:pt x="3271385" y="2559815"/>
                </a:cubicBezTo>
                <a:cubicBezTo>
                  <a:pt x="3139317" y="2844394"/>
                  <a:pt x="2956373" y="3057829"/>
                  <a:pt x="2712448" y="3220096"/>
                </a:cubicBezTo>
                <a:cubicBezTo>
                  <a:pt x="2580380" y="3281077"/>
                  <a:pt x="2428101" y="3413203"/>
                  <a:pt x="2275822" y="3443694"/>
                </a:cubicBezTo>
                <a:cubicBezTo>
                  <a:pt x="2113089" y="3504675"/>
                  <a:pt x="1960810" y="3504675"/>
                  <a:pt x="1838847" y="3504675"/>
                </a:cubicBezTo>
                <a:cubicBezTo>
                  <a:pt x="1676114" y="3504675"/>
                  <a:pt x="1462854" y="3474184"/>
                  <a:pt x="1249594" y="3443694"/>
                </a:cubicBezTo>
                <a:cubicBezTo>
                  <a:pt x="995563" y="3382712"/>
                  <a:pt x="772197" y="3230259"/>
                  <a:pt x="650235" y="3108647"/>
                </a:cubicBezTo>
                <a:cubicBezTo>
                  <a:pt x="579148" y="3078156"/>
                  <a:pt x="518167" y="2966357"/>
                  <a:pt x="426521" y="2874885"/>
                </a:cubicBezTo>
                <a:cubicBezTo>
                  <a:pt x="325118" y="2783413"/>
                  <a:pt x="279817" y="2717525"/>
                  <a:pt x="188171" y="2493927"/>
                </a:cubicBezTo>
                <a:cubicBezTo>
                  <a:pt x="96525" y="2270329"/>
                  <a:pt x="60981" y="2255258"/>
                  <a:pt x="30317" y="2031660"/>
                </a:cubicBezTo>
                <a:cubicBezTo>
                  <a:pt x="30317" y="2001170"/>
                  <a:pt x="0" y="1940188"/>
                  <a:pt x="0" y="1848716"/>
                </a:cubicBezTo>
                <a:cubicBezTo>
                  <a:pt x="0" y="1696613"/>
                  <a:pt x="30317" y="1412034"/>
                  <a:pt x="60981" y="1279907"/>
                </a:cubicBezTo>
                <a:cubicBezTo>
                  <a:pt x="223366" y="843225"/>
                  <a:pt x="386099" y="599300"/>
                  <a:pt x="691005" y="355374"/>
                </a:cubicBezTo>
                <a:cubicBezTo>
                  <a:pt x="975352" y="101636"/>
                  <a:pt x="1371556" y="0"/>
                  <a:pt x="1747550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16" name="圖片版面配置區 16">
            <a:extLst>
              <a:ext uri="{FF2B5EF4-FFF2-40B4-BE49-F238E27FC236}">
                <a16:creationId xmlns:a16="http://schemas.microsoft.com/office/drawing/2014/main" id="{B4151D06-53FE-42E5-9665-965DC2C382E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83257" y="2634818"/>
            <a:ext cx="3534716" cy="3504675"/>
          </a:xfrm>
          <a:custGeom>
            <a:avLst/>
            <a:gdLst>
              <a:gd name="connsiteX0" fmla="*/ 1858773 w 3534716"/>
              <a:gd name="connsiteY0" fmla="*/ 0 h 3504675"/>
              <a:gd name="connsiteX1" fmla="*/ 2488521 w 3534716"/>
              <a:gd name="connsiteY1" fmla="*/ 142219 h 3504675"/>
              <a:gd name="connsiteX2" fmla="*/ 3118270 w 3534716"/>
              <a:gd name="connsiteY2" fmla="*/ 629826 h 3504675"/>
              <a:gd name="connsiteX3" fmla="*/ 3534716 w 3534716"/>
              <a:gd name="connsiteY3" fmla="*/ 1879319 h 3504675"/>
              <a:gd name="connsiteX4" fmla="*/ 3097955 w 3534716"/>
              <a:gd name="connsiteY4" fmla="*/ 2864691 h 3504675"/>
              <a:gd name="connsiteX5" fmla="*/ 2275220 w 3534716"/>
              <a:gd name="connsiteY5" fmla="*/ 3413249 h 3504675"/>
              <a:gd name="connsiteX6" fmla="*/ 1787673 w 3534716"/>
              <a:gd name="connsiteY6" fmla="*/ 3504675 h 3504675"/>
              <a:gd name="connsiteX7" fmla="*/ 893836 w 3534716"/>
              <a:gd name="connsiteY7" fmla="*/ 3281189 h 3504675"/>
              <a:gd name="connsiteX8" fmla="*/ 314874 w 3534716"/>
              <a:gd name="connsiteY8" fmla="*/ 2631046 h 3504675"/>
              <a:gd name="connsiteX9" fmla="*/ 0 w 3534716"/>
              <a:gd name="connsiteY9" fmla="*/ 1665991 h 3504675"/>
              <a:gd name="connsiteX10" fmla="*/ 487547 w 3534716"/>
              <a:gd name="connsiteY10" fmla="*/ 518083 h 3504675"/>
              <a:gd name="connsiteX11" fmla="*/ 1533742 w 3534716"/>
              <a:gd name="connsiteY11" fmla="*/ 20317 h 3504675"/>
              <a:gd name="connsiteX12" fmla="*/ 1858773 w 3534716"/>
              <a:gd name="connsiteY12" fmla="*/ 0 h 350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34716" h="3504675">
                <a:moveTo>
                  <a:pt x="1858773" y="0"/>
                </a:moveTo>
                <a:cubicBezTo>
                  <a:pt x="2061918" y="0"/>
                  <a:pt x="2346320" y="20317"/>
                  <a:pt x="2488521" y="142219"/>
                </a:cubicBezTo>
                <a:cubicBezTo>
                  <a:pt x="2661194" y="233645"/>
                  <a:pt x="2854182" y="365705"/>
                  <a:pt x="3118270" y="629826"/>
                </a:cubicBezTo>
                <a:cubicBezTo>
                  <a:pt x="3351886" y="1036165"/>
                  <a:pt x="3534716" y="1523772"/>
                  <a:pt x="3534716" y="1879319"/>
                </a:cubicBezTo>
                <a:cubicBezTo>
                  <a:pt x="3504244" y="2224707"/>
                  <a:pt x="3382358" y="2580254"/>
                  <a:pt x="3097955" y="2864691"/>
                </a:cubicBezTo>
                <a:cubicBezTo>
                  <a:pt x="2803396" y="3189762"/>
                  <a:pt x="2559622" y="3352298"/>
                  <a:pt x="2275220" y="3413249"/>
                </a:cubicBezTo>
                <a:lnTo>
                  <a:pt x="1787673" y="3504675"/>
                </a:lnTo>
                <a:cubicBezTo>
                  <a:pt x="1381383" y="3504675"/>
                  <a:pt x="1076667" y="3362456"/>
                  <a:pt x="893836" y="3281189"/>
                </a:cubicBezTo>
                <a:cubicBezTo>
                  <a:pt x="721164" y="3159287"/>
                  <a:pt x="518019" y="2956117"/>
                  <a:pt x="314874" y="2631046"/>
                </a:cubicBezTo>
                <a:cubicBezTo>
                  <a:pt x="111730" y="2346609"/>
                  <a:pt x="0" y="2021537"/>
                  <a:pt x="0" y="1665991"/>
                </a:cubicBezTo>
                <a:cubicBezTo>
                  <a:pt x="0" y="1584723"/>
                  <a:pt x="192988" y="782203"/>
                  <a:pt x="487547" y="518083"/>
                </a:cubicBezTo>
                <a:cubicBezTo>
                  <a:pt x="782107" y="253962"/>
                  <a:pt x="1208711" y="81268"/>
                  <a:pt x="1533742" y="20317"/>
                </a:cubicBezTo>
                <a:cubicBezTo>
                  <a:pt x="1625157" y="0"/>
                  <a:pt x="1706415" y="0"/>
                  <a:pt x="1858773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23" name="圖片版面配置區 19">
            <a:extLst>
              <a:ext uri="{FF2B5EF4-FFF2-40B4-BE49-F238E27FC236}">
                <a16:creationId xmlns:a16="http://schemas.microsoft.com/office/drawing/2014/main" id="{B327F18E-56CE-4BED-9722-43624C67268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98476" y="2680058"/>
            <a:ext cx="3485697" cy="3449280"/>
          </a:xfrm>
          <a:custGeom>
            <a:avLst/>
            <a:gdLst>
              <a:gd name="connsiteX0" fmla="*/ 1780826 w 3485697"/>
              <a:gd name="connsiteY0" fmla="*/ 4 h 3449280"/>
              <a:gd name="connsiteX1" fmla="*/ 2262915 w 3485697"/>
              <a:gd name="connsiteY1" fmla="*/ 85106 h 3449280"/>
              <a:gd name="connsiteX2" fmla="*/ 2822020 w 3485697"/>
              <a:gd name="connsiteY2" fmla="*/ 309385 h 3449280"/>
              <a:gd name="connsiteX3" fmla="*/ 3298864 w 3485697"/>
              <a:gd name="connsiteY3" fmla="*/ 886395 h 3449280"/>
              <a:gd name="connsiteX4" fmla="*/ 3485697 w 3485697"/>
              <a:gd name="connsiteY4" fmla="*/ 1664671 h 3449280"/>
              <a:gd name="connsiteX5" fmla="*/ 3236818 w 3485697"/>
              <a:gd name="connsiteY5" fmla="*/ 2567279 h 3449280"/>
              <a:gd name="connsiteX6" fmla="*/ 2583250 w 3485697"/>
              <a:gd name="connsiteY6" fmla="*/ 3231528 h 3449280"/>
              <a:gd name="connsiteX7" fmla="*/ 1867288 w 3485697"/>
              <a:gd name="connsiteY7" fmla="*/ 3449280 h 3449280"/>
              <a:gd name="connsiteX8" fmla="*/ 1244742 w 3485697"/>
              <a:gd name="connsiteY8" fmla="*/ 3387114 h 3449280"/>
              <a:gd name="connsiteX9" fmla="*/ 746985 w 3485697"/>
              <a:gd name="connsiteY9" fmla="*/ 3169018 h 3449280"/>
              <a:gd name="connsiteX10" fmla="*/ 186833 w 3485697"/>
              <a:gd name="connsiteY10" fmla="*/ 2567279 h 3449280"/>
              <a:gd name="connsiteX11" fmla="*/ 0 w 3485697"/>
              <a:gd name="connsiteY11" fmla="*/ 1820258 h 3449280"/>
              <a:gd name="connsiteX12" fmla="*/ 62394 w 3485697"/>
              <a:gd name="connsiteY12" fmla="*/ 1290989 h 3449280"/>
              <a:gd name="connsiteX13" fmla="*/ 622545 w 3485697"/>
              <a:gd name="connsiteY13" fmla="*/ 325871 h 3449280"/>
              <a:gd name="connsiteX14" fmla="*/ 1585992 w 3485697"/>
              <a:gd name="connsiteY14" fmla="*/ 14697 h 3449280"/>
              <a:gd name="connsiteX15" fmla="*/ 1780826 w 3485697"/>
              <a:gd name="connsiteY15" fmla="*/ 4 h 344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85697" h="3449280">
                <a:moveTo>
                  <a:pt x="1780826" y="4"/>
                </a:moveTo>
                <a:cubicBezTo>
                  <a:pt x="1965933" y="-415"/>
                  <a:pt x="2123051" y="38482"/>
                  <a:pt x="2262915" y="85106"/>
                </a:cubicBezTo>
                <a:cubicBezTo>
                  <a:pt x="2449748" y="116361"/>
                  <a:pt x="2666210" y="247219"/>
                  <a:pt x="2822020" y="309385"/>
                </a:cubicBezTo>
                <a:cubicBezTo>
                  <a:pt x="3101922" y="496226"/>
                  <a:pt x="3205447" y="668299"/>
                  <a:pt x="3298864" y="886395"/>
                </a:cubicBezTo>
                <a:cubicBezTo>
                  <a:pt x="3423303" y="1104147"/>
                  <a:pt x="3485697" y="1384409"/>
                  <a:pt x="3485697" y="1664671"/>
                </a:cubicBezTo>
                <a:cubicBezTo>
                  <a:pt x="3485697" y="2007099"/>
                  <a:pt x="3392280" y="2287017"/>
                  <a:pt x="3236818" y="2567279"/>
                </a:cubicBezTo>
                <a:cubicBezTo>
                  <a:pt x="3112379" y="2847541"/>
                  <a:pt x="2863151" y="3065294"/>
                  <a:pt x="2583250" y="3231528"/>
                </a:cubicBezTo>
                <a:cubicBezTo>
                  <a:pt x="2334023" y="3387114"/>
                  <a:pt x="2116167" y="3449280"/>
                  <a:pt x="1867288" y="3449280"/>
                </a:cubicBezTo>
                <a:cubicBezTo>
                  <a:pt x="1649432" y="3449280"/>
                  <a:pt x="1431576" y="3418025"/>
                  <a:pt x="1244742" y="3387114"/>
                </a:cubicBezTo>
                <a:cubicBezTo>
                  <a:pt x="1026886" y="3324605"/>
                  <a:pt x="871424" y="3262439"/>
                  <a:pt x="746985" y="3169018"/>
                </a:cubicBezTo>
                <a:cubicBezTo>
                  <a:pt x="498106" y="2971873"/>
                  <a:pt x="311273" y="2785032"/>
                  <a:pt x="186833" y="2567279"/>
                </a:cubicBezTo>
                <a:cubicBezTo>
                  <a:pt x="62394" y="2318272"/>
                  <a:pt x="0" y="2069265"/>
                  <a:pt x="0" y="1820258"/>
                </a:cubicBezTo>
                <a:cubicBezTo>
                  <a:pt x="0" y="1633416"/>
                  <a:pt x="0" y="1477830"/>
                  <a:pt x="62394" y="1290989"/>
                </a:cubicBezTo>
                <a:cubicBezTo>
                  <a:pt x="155462" y="823885"/>
                  <a:pt x="342295" y="512712"/>
                  <a:pt x="622545" y="325871"/>
                </a:cubicBezTo>
                <a:cubicBezTo>
                  <a:pt x="902447" y="108118"/>
                  <a:pt x="1312713" y="54882"/>
                  <a:pt x="1585992" y="14697"/>
                </a:cubicBezTo>
                <a:cubicBezTo>
                  <a:pt x="1654312" y="4651"/>
                  <a:pt x="1719124" y="143"/>
                  <a:pt x="1780826" y="4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144867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主題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圖片版面配置區 6">
            <a:extLst>
              <a:ext uri="{FF2B5EF4-FFF2-40B4-BE49-F238E27FC236}">
                <a16:creationId xmlns:a16="http://schemas.microsoft.com/office/drawing/2014/main" id="{262235CD-026E-4B65-A804-8C877A0C4F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5123702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4294649 w 12192000"/>
              <a:gd name="connsiteY3" fmla="*/ 6858000 h 6858000"/>
              <a:gd name="connsiteX4" fmla="*/ 4543103 w 12192000"/>
              <a:gd name="connsiteY4" fmla="*/ 6794309 h 6858000"/>
              <a:gd name="connsiteX5" fmla="*/ 5784508 w 12192000"/>
              <a:gd name="connsiteY5" fmla="*/ 6102159 h 6858000"/>
              <a:gd name="connsiteX6" fmla="*/ 7044313 w 12192000"/>
              <a:gd name="connsiteY6" fmla="*/ 3583629 h 6858000"/>
              <a:gd name="connsiteX7" fmla="*/ 6748215 w 12192000"/>
              <a:gd name="connsiteY7" fmla="*/ 1870260 h 6858000"/>
              <a:gd name="connsiteX8" fmla="*/ 5569893 w 12192000"/>
              <a:gd name="connsiteY8" fmla="*/ 265913 h 6858000"/>
              <a:gd name="connsiteX9" fmla="*/ 5336837 w 12192000"/>
              <a:gd name="connsiteY9" fmla="*/ 117758 h 6858000"/>
              <a:gd name="connsiteX10" fmla="*/ 0 w 12192000"/>
              <a:gd name="connsiteY10" fmla="*/ 0 h 6858000"/>
              <a:gd name="connsiteX11" fmla="*/ 1478233 w 12192000"/>
              <a:gd name="connsiteY11" fmla="*/ 0 h 6858000"/>
              <a:gd name="connsiteX12" fmla="*/ 1376868 w 12192000"/>
              <a:gd name="connsiteY12" fmla="*/ 53544 h 6858000"/>
              <a:gd name="connsiteX13" fmla="*/ 763225 w 12192000"/>
              <a:gd name="connsiteY13" fmla="*/ 435512 h 6858000"/>
              <a:gd name="connsiteX14" fmla="*/ 3659 w 12192000"/>
              <a:gd name="connsiteY14" fmla="*/ 1575960 h 6858000"/>
              <a:gd name="connsiteX15" fmla="*/ 1 w 12192000"/>
              <a:gd name="connsiteY15" fmla="*/ 1586010 h 6858000"/>
              <a:gd name="connsiteX16" fmla="*/ 1 w 12192000"/>
              <a:gd name="connsiteY16" fmla="*/ 4992019 h 6858000"/>
              <a:gd name="connsiteX17" fmla="*/ 43793 w 12192000"/>
              <a:gd name="connsiteY17" fmla="*/ 5068808 h 6858000"/>
              <a:gd name="connsiteX18" fmla="*/ 508319 w 12192000"/>
              <a:gd name="connsiteY18" fmla="*/ 5721038 h 6858000"/>
              <a:gd name="connsiteX19" fmla="*/ 1561497 w 12192000"/>
              <a:gd name="connsiteY19" fmla="*/ 6516913 h 6858000"/>
              <a:gd name="connsiteX20" fmla="*/ 2199909 w 12192000"/>
              <a:gd name="connsiteY20" fmla="*/ 6808527 h 6858000"/>
              <a:gd name="connsiteX21" fmla="*/ 2401902 w 12192000"/>
              <a:gd name="connsiteY21" fmla="*/ 6858000 h 6858000"/>
              <a:gd name="connsiteX22" fmla="*/ 0 w 12192000"/>
              <a:gd name="connsiteY2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2000" h="6858000">
                <a:moveTo>
                  <a:pt x="5123702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4294649" y="6858000"/>
                </a:lnTo>
                <a:lnTo>
                  <a:pt x="4543103" y="6794309"/>
                </a:lnTo>
                <a:cubicBezTo>
                  <a:pt x="5014473" y="6649034"/>
                  <a:pt x="5429526" y="6399659"/>
                  <a:pt x="5784508" y="6102159"/>
                </a:cubicBezTo>
                <a:cubicBezTo>
                  <a:pt x="6353535" y="5625104"/>
                  <a:pt x="6883605" y="4288680"/>
                  <a:pt x="7044313" y="3583629"/>
                </a:cubicBezTo>
                <a:cubicBezTo>
                  <a:pt x="7205014" y="2877517"/>
                  <a:pt x="6993682" y="2422592"/>
                  <a:pt x="6748215" y="1870260"/>
                </a:cubicBezTo>
                <a:cubicBezTo>
                  <a:pt x="6502213" y="1317394"/>
                  <a:pt x="5738966" y="373824"/>
                  <a:pt x="5569893" y="265913"/>
                </a:cubicBezTo>
                <a:cubicBezTo>
                  <a:pt x="5497000" y="216088"/>
                  <a:pt x="5419065" y="166493"/>
                  <a:pt x="5336837" y="117758"/>
                </a:cubicBezTo>
                <a:close/>
                <a:moveTo>
                  <a:pt x="0" y="0"/>
                </a:moveTo>
                <a:lnTo>
                  <a:pt x="1478233" y="0"/>
                </a:lnTo>
                <a:lnTo>
                  <a:pt x="1376868" y="53544"/>
                </a:lnTo>
                <a:cubicBezTo>
                  <a:pt x="1049753" y="231096"/>
                  <a:pt x="809295" y="389442"/>
                  <a:pt x="763225" y="435512"/>
                </a:cubicBezTo>
                <a:cubicBezTo>
                  <a:pt x="427428" y="771309"/>
                  <a:pt x="175347" y="1155399"/>
                  <a:pt x="3659" y="1575960"/>
                </a:cubicBezTo>
                <a:lnTo>
                  <a:pt x="1" y="1586010"/>
                </a:lnTo>
                <a:lnTo>
                  <a:pt x="1" y="4992019"/>
                </a:lnTo>
                <a:lnTo>
                  <a:pt x="43793" y="5068808"/>
                </a:lnTo>
                <a:cubicBezTo>
                  <a:pt x="199310" y="5325558"/>
                  <a:pt x="370402" y="5550958"/>
                  <a:pt x="508319" y="5721038"/>
                </a:cubicBezTo>
                <a:cubicBezTo>
                  <a:pt x="784154" y="6061198"/>
                  <a:pt x="1210792" y="6251624"/>
                  <a:pt x="1561497" y="6516913"/>
                </a:cubicBezTo>
                <a:cubicBezTo>
                  <a:pt x="1757316" y="6643529"/>
                  <a:pt x="1966063" y="6739921"/>
                  <a:pt x="2199909" y="6808527"/>
                </a:cubicBezTo>
                <a:lnTo>
                  <a:pt x="240190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DE0715F-E7F9-4984-81DF-4367F383F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4" y="1579842"/>
            <a:ext cx="5014913" cy="2039662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B584F01D-202E-467D-909E-95AC750B1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0725" y="3818283"/>
            <a:ext cx="5014913" cy="1201737"/>
          </a:xfrm>
        </p:spPr>
        <p:txBody>
          <a:bodyPr rtlCol="0">
            <a:normAutofit/>
          </a:bodyPr>
          <a:lstStyle>
            <a:lvl1pPr algn="ctr"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 useBgFill="1">
        <p:nvSpPr>
          <p:cNvPr id="8" name="手繪多邊形：圖案 7">
            <a:extLst>
              <a:ext uri="{FF2B5EF4-FFF2-40B4-BE49-F238E27FC236}">
                <a16:creationId xmlns:a16="http://schemas.microsoft.com/office/drawing/2014/main" id="{38CCBCF1-1C42-4C63-91FF-3E2B5C61C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7100407" cy="6858000"/>
          </a:xfrm>
          <a:custGeom>
            <a:avLst/>
            <a:gdLst>
              <a:gd name="connsiteX0" fmla="*/ 1478232 w 7100407"/>
              <a:gd name="connsiteY0" fmla="*/ 0 h 6858000"/>
              <a:gd name="connsiteX1" fmla="*/ 5123701 w 7100407"/>
              <a:gd name="connsiteY1" fmla="*/ 0 h 6858000"/>
              <a:gd name="connsiteX2" fmla="*/ 5336836 w 7100407"/>
              <a:gd name="connsiteY2" fmla="*/ 117758 h 6858000"/>
              <a:gd name="connsiteX3" fmla="*/ 5569892 w 7100407"/>
              <a:gd name="connsiteY3" fmla="*/ 265913 h 6858000"/>
              <a:gd name="connsiteX4" fmla="*/ 6748214 w 7100407"/>
              <a:gd name="connsiteY4" fmla="*/ 1870260 h 6858000"/>
              <a:gd name="connsiteX5" fmla="*/ 7044312 w 7100407"/>
              <a:gd name="connsiteY5" fmla="*/ 3583629 h 6858000"/>
              <a:gd name="connsiteX6" fmla="*/ 5784507 w 7100407"/>
              <a:gd name="connsiteY6" fmla="*/ 6102159 h 6858000"/>
              <a:gd name="connsiteX7" fmla="*/ 4543102 w 7100407"/>
              <a:gd name="connsiteY7" fmla="*/ 6794309 h 6858000"/>
              <a:gd name="connsiteX8" fmla="*/ 4294648 w 7100407"/>
              <a:gd name="connsiteY8" fmla="*/ 6858000 h 6858000"/>
              <a:gd name="connsiteX9" fmla="*/ 2401901 w 7100407"/>
              <a:gd name="connsiteY9" fmla="*/ 6858000 h 6858000"/>
              <a:gd name="connsiteX10" fmla="*/ 2199908 w 7100407"/>
              <a:gd name="connsiteY10" fmla="*/ 6808527 h 6858000"/>
              <a:gd name="connsiteX11" fmla="*/ 1561496 w 7100407"/>
              <a:gd name="connsiteY11" fmla="*/ 6516913 h 6858000"/>
              <a:gd name="connsiteX12" fmla="*/ 508318 w 7100407"/>
              <a:gd name="connsiteY12" fmla="*/ 5721038 h 6858000"/>
              <a:gd name="connsiteX13" fmla="*/ 43792 w 7100407"/>
              <a:gd name="connsiteY13" fmla="*/ 5068808 h 6858000"/>
              <a:gd name="connsiteX14" fmla="*/ 0 w 7100407"/>
              <a:gd name="connsiteY14" fmla="*/ 4992019 h 6858000"/>
              <a:gd name="connsiteX15" fmla="*/ 0 w 7100407"/>
              <a:gd name="connsiteY15" fmla="*/ 1586010 h 6858000"/>
              <a:gd name="connsiteX16" fmla="*/ 3658 w 7100407"/>
              <a:gd name="connsiteY16" fmla="*/ 1575960 h 6858000"/>
              <a:gd name="connsiteX17" fmla="*/ 763224 w 7100407"/>
              <a:gd name="connsiteY17" fmla="*/ 435512 h 6858000"/>
              <a:gd name="connsiteX18" fmla="*/ 1376867 w 7100407"/>
              <a:gd name="connsiteY18" fmla="*/ 535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100407" h="6858000">
                <a:moveTo>
                  <a:pt x="1478232" y="0"/>
                </a:moveTo>
                <a:lnTo>
                  <a:pt x="5123701" y="0"/>
                </a:lnTo>
                <a:lnTo>
                  <a:pt x="5336836" y="117758"/>
                </a:lnTo>
                <a:cubicBezTo>
                  <a:pt x="5419064" y="166493"/>
                  <a:pt x="5496999" y="216088"/>
                  <a:pt x="5569892" y="265913"/>
                </a:cubicBezTo>
                <a:cubicBezTo>
                  <a:pt x="5738965" y="373824"/>
                  <a:pt x="6502212" y="1317394"/>
                  <a:pt x="6748214" y="1870260"/>
                </a:cubicBezTo>
                <a:cubicBezTo>
                  <a:pt x="6993681" y="2422592"/>
                  <a:pt x="7205013" y="2877517"/>
                  <a:pt x="7044312" y="3583629"/>
                </a:cubicBezTo>
                <a:cubicBezTo>
                  <a:pt x="6883604" y="4288680"/>
                  <a:pt x="6353534" y="5625104"/>
                  <a:pt x="5784507" y="6102159"/>
                </a:cubicBezTo>
                <a:cubicBezTo>
                  <a:pt x="5429525" y="6399659"/>
                  <a:pt x="5014472" y="6649034"/>
                  <a:pt x="4543102" y="6794309"/>
                </a:cubicBezTo>
                <a:lnTo>
                  <a:pt x="4294648" y="6858000"/>
                </a:lnTo>
                <a:lnTo>
                  <a:pt x="2401901" y="6858000"/>
                </a:lnTo>
                <a:lnTo>
                  <a:pt x="2199908" y="6808527"/>
                </a:lnTo>
                <a:cubicBezTo>
                  <a:pt x="1966062" y="6739921"/>
                  <a:pt x="1757315" y="6643529"/>
                  <a:pt x="1561496" y="6516913"/>
                </a:cubicBezTo>
                <a:cubicBezTo>
                  <a:pt x="1210791" y="6251624"/>
                  <a:pt x="784153" y="6061198"/>
                  <a:pt x="508318" y="5721038"/>
                </a:cubicBezTo>
                <a:cubicBezTo>
                  <a:pt x="370401" y="5550958"/>
                  <a:pt x="199309" y="5325558"/>
                  <a:pt x="43792" y="5068808"/>
                </a:cubicBezTo>
                <a:lnTo>
                  <a:pt x="0" y="4992019"/>
                </a:lnTo>
                <a:lnTo>
                  <a:pt x="0" y="1586010"/>
                </a:lnTo>
                <a:lnTo>
                  <a:pt x="3658" y="1575960"/>
                </a:lnTo>
                <a:cubicBezTo>
                  <a:pt x="175346" y="1155399"/>
                  <a:pt x="427427" y="771309"/>
                  <a:pt x="763224" y="435512"/>
                </a:cubicBezTo>
                <a:cubicBezTo>
                  <a:pt x="809294" y="389442"/>
                  <a:pt x="1049752" y="231096"/>
                  <a:pt x="1376867" y="53544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550897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小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dirty="0"/>
          </a:p>
        </p:txBody>
      </p:sp>
      <p:sp>
        <p:nvSpPr>
          <p:cNvPr id="10" name="手繪多邊形：圖案 9">
            <a:extLst>
              <a:ext uri="{FF2B5EF4-FFF2-40B4-BE49-F238E27FC236}">
                <a16:creationId xmlns:a16="http://schemas.microsoft.com/office/drawing/2014/main" id="{A93207D5-9CB9-447C-B7D6-0F4CE47F0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54049" y="0"/>
            <a:ext cx="1294670" cy="1177964"/>
          </a:xfrm>
          <a:custGeom>
            <a:avLst/>
            <a:gdLst>
              <a:gd name="connsiteX0" fmla="*/ 340983 w 1294670"/>
              <a:gd name="connsiteY0" fmla="*/ 0 h 1177964"/>
              <a:gd name="connsiteX1" fmla="*/ 634632 w 1294670"/>
              <a:gd name="connsiteY1" fmla="*/ 0 h 1177964"/>
              <a:gd name="connsiteX2" fmla="*/ 655133 w 1294670"/>
              <a:gd name="connsiteY2" fmla="*/ 56263 h 1177964"/>
              <a:gd name="connsiteX3" fmla="*/ 710099 w 1294670"/>
              <a:gd name="connsiteY3" fmla="*/ 207115 h 1177964"/>
              <a:gd name="connsiteX4" fmla="*/ 768893 w 1294670"/>
              <a:gd name="connsiteY4" fmla="*/ 100714 h 1177964"/>
              <a:gd name="connsiteX5" fmla="*/ 828133 w 1294670"/>
              <a:gd name="connsiteY5" fmla="*/ 21297 h 1177964"/>
              <a:gd name="connsiteX6" fmla="*/ 846479 w 1294670"/>
              <a:gd name="connsiteY6" fmla="*/ 0 h 1177964"/>
              <a:gd name="connsiteX7" fmla="*/ 1083221 w 1294670"/>
              <a:gd name="connsiteY7" fmla="*/ 0 h 1177964"/>
              <a:gd name="connsiteX8" fmla="*/ 1100895 w 1294670"/>
              <a:gd name="connsiteY8" fmla="*/ 22676 h 1177964"/>
              <a:gd name="connsiteX9" fmla="*/ 1125070 w 1294670"/>
              <a:gd name="connsiteY9" fmla="*/ 79598 h 1177964"/>
              <a:gd name="connsiteX10" fmla="*/ 1113960 w 1294670"/>
              <a:gd name="connsiteY10" fmla="*/ 150493 h 1177964"/>
              <a:gd name="connsiteX11" fmla="*/ 937142 w 1294670"/>
              <a:gd name="connsiteY11" fmla="*/ 417624 h 1177964"/>
              <a:gd name="connsiteX12" fmla="*/ 1119777 w 1294670"/>
              <a:gd name="connsiteY12" fmla="*/ 426046 h 1177964"/>
              <a:gd name="connsiteX13" fmla="*/ 1246385 w 1294670"/>
              <a:gd name="connsiteY13" fmla="*/ 451904 h 1177964"/>
              <a:gd name="connsiteX14" fmla="*/ 1288101 w 1294670"/>
              <a:gd name="connsiteY14" fmla="*/ 542252 h 1177964"/>
              <a:gd name="connsiteX15" fmla="*/ 1287905 w 1294670"/>
              <a:gd name="connsiteY15" fmla="*/ 658697 h 1177964"/>
              <a:gd name="connsiteX16" fmla="*/ 1208787 w 1294670"/>
              <a:gd name="connsiteY16" fmla="*/ 713777 h 1177964"/>
              <a:gd name="connsiteX17" fmla="*/ 1158531 w 1294670"/>
              <a:gd name="connsiteY17" fmla="*/ 721803 h 1177964"/>
              <a:gd name="connsiteX18" fmla="*/ 1017492 w 1294670"/>
              <a:gd name="connsiteY18" fmla="*/ 719471 h 1177964"/>
              <a:gd name="connsiteX19" fmla="*/ 877520 w 1294670"/>
              <a:gd name="connsiteY19" fmla="*/ 704842 h 1177964"/>
              <a:gd name="connsiteX20" fmla="*/ 946956 w 1294670"/>
              <a:gd name="connsiteY20" fmla="*/ 961139 h 1177964"/>
              <a:gd name="connsiteX21" fmla="*/ 946445 w 1294670"/>
              <a:gd name="connsiteY21" fmla="*/ 1109769 h 1177964"/>
              <a:gd name="connsiteX22" fmla="*/ 856848 w 1294670"/>
              <a:gd name="connsiteY22" fmla="*/ 1171373 h 1177964"/>
              <a:gd name="connsiteX23" fmla="*/ 760291 w 1294670"/>
              <a:gd name="connsiteY23" fmla="*/ 1170424 h 1177964"/>
              <a:gd name="connsiteX24" fmla="*/ 683819 w 1294670"/>
              <a:gd name="connsiteY24" fmla="*/ 1052279 h 1177964"/>
              <a:gd name="connsiteX25" fmla="*/ 588285 w 1294670"/>
              <a:gd name="connsiteY25" fmla="*/ 754070 h 1177964"/>
              <a:gd name="connsiteX26" fmla="*/ 450492 w 1294670"/>
              <a:gd name="connsiteY26" fmla="*/ 999811 h 1177964"/>
              <a:gd name="connsiteX27" fmla="*/ 344329 w 1294670"/>
              <a:gd name="connsiteY27" fmla="*/ 1109535 h 1177964"/>
              <a:gd name="connsiteX28" fmla="*/ 278138 w 1294670"/>
              <a:gd name="connsiteY28" fmla="*/ 1101311 h 1177964"/>
              <a:gd name="connsiteX29" fmla="*/ 218037 w 1294670"/>
              <a:gd name="connsiteY29" fmla="*/ 1051491 h 1177964"/>
              <a:gd name="connsiteX30" fmla="*/ 200283 w 1294670"/>
              <a:gd name="connsiteY30" fmla="*/ 1027648 h 1177964"/>
              <a:gd name="connsiteX31" fmla="*/ 178891 w 1294670"/>
              <a:gd name="connsiteY31" fmla="*/ 988622 h 1177964"/>
              <a:gd name="connsiteX32" fmla="*/ 191068 w 1294670"/>
              <a:gd name="connsiteY32" fmla="*/ 905431 h 1177964"/>
              <a:gd name="connsiteX33" fmla="*/ 287701 w 1294670"/>
              <a:gd name="connsiteY33" fmla="*/ 705675 h 1177964"/>
              <a:gd name="connsiteX34" fmla="*/ 379748 w 1294670"/>
              <a:gd name="connsiteY34" fmla="*/ 587292 h 1177964"/>
              <a:gd name="connsiteX35" fmla="*/ 262551 w 1294670"/>
              <a:gd name="connsiteY35" fmla="*/ 567207 h 1177964"/>
              <a:gd name="connsiteX36" fmla="*/ 117122 w 1294670"/>
              <a:gd name="connsiteY36" fmla="*/ 529803 h 1177964"/>
              <a:gd name="connsiteX37" fmla="*/ 37132 w 1294670"/>
              <a:gd name="connsiteY37" fmla="*/ 480734 h 1177964"/>
              <a:gd name="connsiteX38" fmla="*/ 7397 w 1294670"/>
              <a:gd name="connsiteY38" fmla="*/ 423639 h 1177964"/>
              <a:gd name="connsiteX39" fmla="*/ 5458 w 1294670"/>
              <a:gd name="connsiteY39" fmla="*/ 331788 h 1177964"/>
              <a:gd name="connsiteX40" fmla="*/ 99324 w 1294670"/>
              <a:gd name="connsiteY40" fmla="*/ 220997 h 1177964"/>
              <a:gd name="connsiteX41" fmla="*/ 183584 w 1294670"/>
              <a:gd name="connsiteY41" fmla="*/ 220878 h 1177964"/>
              <a:gd name="connsiteX42" fmla="*/ 425254 w 1294670"/>
              <a:gd name="connsiteY42" fmla="*/ 291416 h 1177964"/>
              <a:gd name="connsiteX43" fmla="*/ 368986 w 1294670"/>
              <a:gd name="connsiteY43" fmla="*/ 140334 h 1177964"/>
              <a:gd name="connsiteX44" fmla="*/ 359891 w 1294670"/>
              <a:gd name="connsiteY44" fmla="*/ 102376 h 1177964"/>
              <a:gd name="connsiteX45" fmla="*/ 349729 w 1294670"/>
              <a:gd name="connsiteY45" fmla="*/ 76715 h 1177964"/>
              <a:gd name="connsiteX46" fmla="*/ 340401 w 1294670"/>
              <a:gd name="connsiteY46" fmla="*/ 2187 h 1177964"/>
              <a:gd name="connsiteX47" fmla="*/ 340983 w 1294670"/>
              <a:gd name="connsiteY47" fmla="*/ 0 h 117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94670" h="1177964">
                <a:moveTo>
                  <a:pt x="340983" y="0"/>
                </a:moveTo>
                <a:lnTo>
                  <a:pt x="634632" y="0"/>
                </a:lnTo>
                <a:lnTo>
                  <a:pt x="655133" y="56263"/>
                </a:lnTo>
                <a:cubicBezTo>
                  <a:pt x="710099" y="207115"/>
                  <a:pt x="710099" y="207115"/>
                  <a:pt x="710099" y="207115"/>
                </a:cubicBezTo>
                <a:cubicBezTo>
                  <a:pt x="734257" y="157177"/>
                  <a:pt x="731371" y="161882"/>
                  <a:pt x="768893" y="100714"/>
                </a:cubicBezTo>
                <a:cubicBezTo>
                  <a:pt x="791451" y="69220"/>
                  <a:pt x="811121" y="42432"/>
                  <a:pt x="828133" y="21297"/>
                </a:cubicBezTo>
                <a:lnTo>
                  <a:pt x="846479" y="0"/>
                </a:lnTo>
                <a:lnTo>
                  <a:pt x="1083221" y="0"/>
                </a:lnTo>
                <a:lnTo>
                  <a:pt x="1100895" y="22676"/>
                </a:lnTo>
                <a:cubicBezTo>
                  <a:pt x="1112901" y="41373"/>
                  <a:pt x="1120523" y="60619"/>
                  <a:pt x="1125070" y="79598"/>
                </a:cubicBezTo>
                <a:cubicBezTo>
                  <a:pt x="1132346" y="109964"/>
                  <a:pt x="1128392" y="126966"/>
                  <a:pt x="1113960" y="150493"/>
                </a:cubicBezTo>
                <a:cubicBezTo>
                  <a:pt x="937142" y="417624"/>
                  <a:pt x="937142" y="417624"/>
                  <a:pt x="937142" y="417624"/>
                </a:cubicBezTo>
                <a:cubicBezTo>
                  <a:pt x="1119777" y="426046"/>
                  <a:pt x="1119777" y="426046"/>
                  <a:pt x="1119777" y="426046"/>
                </a:cubicBezTo>
                <a:cubicBezTo>
                  <a:pt x="1182329" y="419086"/>
                  <a:pt x="1221039" y="429881"/>
                  <a:pt x="1246385" y="451904"/>
                </a:cubicBezTo>
                <a:cubicBezTo>
                  <a:pt x="1271730" y="473928"/>
                  <a:pt x="1283712" y="507181"/>
                  <a:pt x="1288101" y="542252"/>
                </a:cubicBezTo>
                <a:cubicBezTo>
                  <a:pt x="1296129" y="592508"/>
                  <a:pt x="1297632" y="632285"/>
                  <a:pt x="1287905" y="658697"/>
                </a:cubicBezTo>
                <a:cubicBezTo>
                  <a:pt x="1278179" y="685110"/>
                  <a:pt x="1254337" y="702863"/>
                  <a:pt x="1208787" y="713777"/>
                </a:cubicBezTo>
                <a:cubicBezTo>
                  <a:pt x="1186012" y="719233"/>
                  <a:pt x="1170828" y="722871"/>
                  <a:pt x="1158531" y="721803"/>
                </a:cubicBezTo>
                <a:cubicBezTo>
                  <a:pt x="1131051" y="724374"/>
                  <a:pt x="1120573" y="730898"/>
                  <a:pt x="1017492" y="719471"/>
                </a:cubicBezTo>
                <a:cubicBezTo>
                  <a:pt x="906819" y="709863"/>
                  <a:pt x="928527" y="716704"/>
                  <a:pt x="877520" y="704842"/>
                </a:cubicBezTo>
                <a:cubicBezTo>
                  <a:pt x="946956" y="961139"/>
                  <a:pt x="946956" y="961139"/>
                  <a:pt x="946956" y="961139"/>
                </a:cubicBezTo>
                <a:cubicBezTo>
                  <a:pt x="963327" y="1029464"/>
                  <a:pt x="966649" y="1076832"/>
                  <a:pt x="946445" y="1109769"/>
                </a:cubicBezTo>
                <a:cubicBezTo>
                  <a:pt x="933832" y="1140887"/>
                  <a:pt x="899512" y="1165165"/>
                  <a:pt x="856848" y="1171373"/>
                </a:cubicBezTo>
                <a:cubicBezTo>
                  <a:pt x="818890" y="1180467"/>
                  <a:pt x="786704" y="1180151"/>
                  <a:pt x="760291" y="1170424"/>
                </a:cubicBezTo>
                <a:cubicBezTo>
                  <a:pt x="736764" y="1155992"/>
                  <a:pt x="707781" y="1118785"/>
                  <a:pt x="683819" y="1052279"/>
                </a:cubicBezTo>
                <a:cubicBezTo>
                  <a:pt x="588285" y="754070"/>
                  <a:pt x="588285" y="754070"/>
                  <a:pt x="588285" y="754070"/>
                </a:cubicBezTo>
                <a:cubicBezTo>
                  <a:pt x="450492" y="999811"/>
                  <a:pt x="450492" y="999811"/>
                  <a:pt x="450492" y="999811"/>
                </a:cubicBezTo>
                <a:cubicBezTo>
                  <a:pt x="425266" y="1062047"/>
                  <a:pt x="389879" y="1098621"/>
                  <a:pt x="344329" y="1109535"/>
                </a:cubicBezTo>
                <a:cubicBezTo>
                  <a:pt x="321554" y="1114991"/>
                  <a:pt x="296960" y="1112856"/>
                  <a:pt x="278138" y="1101311"/>
                </a:cubicBezTo>
                <a:cubicBezTo>
                  <a:pt x="251726" y="1091584"/>
                  <a:pt x="235791" y="1075333"/>
                  <a:pt x="218037" y="1051491"/>
                </a:cubicBezTo>
                <a:cubicBezTo>
                  <a:pt x="213331" y="1048604"/>
                  <a:pt x="206807" y="1038126"/>
                  <a:pt x="200283" y="1027648"/>
                </a:cubicBezTo>
                <a:cubicBezTo>
                  <a:pt x="189053" y="1014284"/>
                  <a:pt x="177824" y="1000919"/>
                  <a:pt x="178891" y="988622"/>
                </a:cubicBezTo>
                <a:cubicBezTo>
                  <a:pt x="170548" y="970553"/>
                  <a:pt x="175569" y="941254"/>
                  <a:pt x="191068" y="905431"/>
                </a:cubicBezTo>
                <a:cubicBezTo>
                  <a:pt x="198976" y="871426"/>
                  <a:pt x="234679" y="802666"/>
                  <a:pt x="287701" y="705675"/>
                </a:cubicBezTo>
                <a:cubicBezTo>
                  <a:pt x="317632" y="646326"/>
                  <a:pt x="376862" y="591998"/>
                  <a:pt x="379748" y="587292"/>
                </a:cubicBezTo>
                <a:cubicBezTo>
                  <a:pt x="362746" y="583338"/>
                  <a:pt x="304147" y="573296"/>
                  <a:pt x="262551" y="567207"/>
                </a:cubicBezTo>
                <a:cubicBezTo>
                  <a:pt x="248435" y="558548"/>
                  <a:pt x="186950" y="553210"/>
                  <a:pt x="117122" y="529803"/>
                </a:cubicBezTo>
                <a:cubicBezTo>
                  <a:pt x="51999" y="509282"/>
                  <a:pt x="74774" y="503825"/>
                  <a:pt x="37132" y="480734"/>
                </a:cubicBezTo>
                <a:cubicBezTo>
                  <a:pt x="23016" y="472075"/>
                  <a:pt x="14673" y="454005"/>
                  <a:pt x="7397" y="423639"/>
                </a:cubicBezTo>
                <a:cubicBezTo>
                  <a:pt x="-4584" y="390386"/>
                  <a:pt x="437" y="361087"/>
                  <a:pt x="5458" y="331788"/>
                </a:cubicBezTo>
                <a:cubicBezTo>
                  <a:pt x="12614" y="277895"/>
                  <a:pt x="46182" y="233729"/>
                  <a:pt x="99324" y="220997"/>
                </a:cubicBezTo>
                <a:cubicBezTo>
                  <a:pt x="122099" y="215540"/>
                  <a:pt x="146693" y="217675"/>
                  <a:pt x="183584" y="220878"/>
                </a:cubicBezTo>
                <a:cubicBezTo>
                  <a:pt x="312762" y="274216"/>
                  <a:pt x="310943" y="266625"/>
                  <a:pt x="425254" y="291416"/>
                </a:cubicBezTo>
                <a:cubicBezTo>
                  <a:pt x="368986" y="140334"/>
                  <a:pt x="368986" y="140334"/>
                  <a:pt x="368986" y="140334"/>
                </a:cubicBezTo>
                <a:cubicBezTo>
                  <a:pt x="370053" y="128037"/>
                  <a:pt x="366415" y="112854"/>
                  <a:pt x="359891" y="102376"/>
                </a:cubicBezTo>
                <a:cubicBezTo>
                  <a:pt x="358072" y="94784"/>
                  <a:pt x="351548" y="84306"/>
                  <a:pt x="349729" y="76715"/>
                </a:cubicBezTo>
                <a:cubicBezTo>
                  <a:pt x="342453" y="46349"/>
                  <a:pt x="339615" y="21943"/>
                  <a:pt x="340401" y="2187"/>
                </a:cubicBezTo>
                <a:lnTo>
                  <a:pt x="34098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dirty="0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4DE2ADF-7550-4E57-A8CB-EC53AC0A0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zh-TW"/>
              <a:t>20XX 年 1 月 31 日星期天</a:t>
            </a: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4617D2E-8DED-4400-8E86-4FC2EB7FB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/>
              <a:t>範例頁尾文字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B206A86-FA64-4378-BF55-5E12CC4A9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621B6DD-29C1-4FEA-923F-71EA1347694C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870079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時間表/圖表/圖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B742EB-9E0B-49F7-8E10-36B571EA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788666"/>
          </a:xfrm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745DFF49-F0B6-4108-84E7-A232D5C93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89400" y="406270"/>
            <a:ext cx="684878" cy="1449344"/>
            <a:chOff x="643527" y="1187494"/>
            <a:chExt cx="1434178" cy="3035022"/>
          </a:xfrm>
        </p:grpSpPr>
        <p:sp>
          <p:nvSpPr>
            <p:cNvPr id="7" name="手繪多邊形​​(F) 78">
              <a:extLst>
                <a:ext uri="{FF2B5EF4-FFF2-40B4-BE49-F238E27FC236}">
                  <a16:creationId xmlns:a16="http://schemas.microsoft.com/office/drawing/2014/main" id="{26429D18-1F25-4DC1-AA62-9756BB4893A5}"/>
                </a:ext>
              </a:extLst>
            </p:cNvPr>
            <p:cNvSpPr>
              <a:spLocks/>
            </p:cNvSpPr>
            <p:nvPr/>
          </p:nvSpPr>
          <p:spPr bwMode="auto">
            <a:xfrm rot="16800114">
              <a:off x="1083914" y="3331230"/>
              <a:ext cx="879143" cy="903430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dirty="0">
                <a:solidFill>
                  <a:schemeClr val="accent3"/>
                </a:solidFill>
              </a:endParaRPr>
            </a:p>
          </p:txBody>
        </p:sp>
        <p:sp>
          <p:nvSpPr>
            <p:cNvPr id="8" name="手繪多邊形​​(F) 79">
              <a:extLst>
                <a:ext uri="{FF2B5EF4-FFF2-40B4-BE49-F238E27FC236}">
                  <a16:creationId xmlns:a16="http://schemas.microsoft.com/office/drawing/2014/main" id="{2F8190FD-FA1E-45E0-92AF-2477E4DA55AA}"/>
                </a:ext>
              </a:extLst>
            </p:cNvPr>
            <p:cNvSpPr>
              <a:spLocks/>
            </p:cNvSpPr>
            <p:nvPr/>
          </p:nvSpPr>
          <p:spPr bwMode="auto">
            <a:xfrm rot="16800114">
              <a:off x="869193" y="1989904"/>
              <a:ext cx="743890" cy="1195221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dirty="0">
                <a:solidFill>
                  <a:schemeClr val="accent3"/>
                </a:solidFill>
              </a:endParaRPr>
            </a:p>
          </p:txBody>
        </p:sp>
        <p:sp>
          <p:nvSpPr>
            <p:cNvPr id="9" name="手繪多邊形​​(F) 85">
              <a:extLst>
                <a:ext uri="{FF2B5EF4-FFF2-40B4-BE49-F238E27FC236}">
                  <a16:creationId xmlns:a16="http://schemas.microsoft.com/office/drawing/2014/main" id="{68978028-4C22-4D83-8C18-F33CD82D3520}"/>
                </a:ext>
              </a:extLst>
            </p:cNvPr>
            <p:cNvSpPr>
              <a:spLocks/>
            </p:cNvSpPr>
            <p:nvPr/>
          </p:nvSpPr>
          <p:spPr bwMode="auto">
            <a:xfrm rot="16800114">
              <a:off x="1316205" y="967005"/>
              <a:ext cx="541011" cy="981989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72B55D6E-6E16-48FC-A299-E4396F6EC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025211" y="268795"/>
            <a:ext cx="632305" cy="1606552"/>
            <a:chOff x="10224385" y="954724"/>
            <a:chExt cx="1324087" cy="3364228"/>
          </a:xfrm>
        </p:grpSpPr>
        <p:sp>
          <p:nvSpPr>
            <p:cNvPr id="11" name="手繪多邊形​​(F) 80">
              <a:extLst>
                <a:ext uri="{FF2B5EF4-FFF2-40B4-BE49-F238E27FC236}">
                  <a16:creationId xmlns:a16="http://schemas.microsoft.com/office/drawing/2014/main" id="{049B3391-07C4-4691-9541-15597E0AD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739" y="2385730"/>
              <a:ext cx="985733" cy="504616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dirty="0">
                <a:solidFill>
                  <a:schemeClr val="accent3"/>
                </a:solidFill>
              </a:endParaRPr>
            </a:p>
          </p:txBody>
        </p:sp>
        <p:sp>
          <p:nvSpPr>
            <p:cNvPr id="12" name="手繪多邊形​​(F) 84">
              <a:extLst>
                <a:ext uri="{FF2B5EF4-FFF2-40B4-BE49-F238E27FC236}">
                  <a16:creationId xmlns:a16="http://schemas.microsoft.com/office/drawing/2014/main" id="{48C4D1B0-7C6A-430D-AE7E-358BE4288FB2}"/>
                </a:ext>
              </a:extLst>
            </p:cNvPr>
            <p:cNvSpPr>
              <a:spLocks/>
            </p:cNvSpPr>
            <p:nvPr/>
          </p:nvSpPr>
          <p:spPr bwMode="auto">
            <a:xfrm rot="874527">
              <a:off x="10288245" y="954724"/>
              <a:ext cx="852074" cy="892781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dirty="0">
                <a:solidFill>
                  <a:schemeClr val="accent3"/>
                </a:solidFill>
              </a:endParaRPr>
            </a:p>
          </p:txBody>
        </p:sp>
        <p:sp>
          <p:nvSpPr>
            <p:cNvPr id="13" name="手繪多邊形​​(F) 87">
              <a:extLst>
                <a:ext uri="{FF2B5EF4-FFF2-40B4-BE49-F238E27FC236}">
                  <a16:creationId xmlns:a16="http://schemas.microsoft.com/office/drawing/2014/main" id="{4B16BFE5-BF16-4086-B18B-F01774CAD03D}"/>
                </a:ext>
              </a:extLst>
            </p:cNvPr>
            <p:cNvSpPr>
              <a:spLocks/>
            </p:cNvSpPr>
            <p:nvPr/>
          </p:nvSpPr>
          <p:spPr bwMode="auto">
            <a:xfrm rot="20630858">
              <a:off x="10224385" y="3437261"/>
              <a:ext cx="824227" cy="881691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16" name="內容版面配置區 15">
            <a:extLst>
              <a:ext uri="{FF2B5EF4-FFF2-40B4-BE49-F238E27FC236}">
                <a16:creationId xmlns:a16="http://schemas.microsoft.com/office/drawing/2014/main" id="{4D52E10E-90D0-4871-B821-A722EECDF74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74133" y="2385982"/>
            <a:ext cx="10643735" cy="3248975"/>
          </a:xfrm>
        </p:spPr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/>
          </a:p>
        </p:txBody>
      </p:sp>
      <p:sp>
        <p:nvSpPr>
          <p:cNvPr id="14" name="日期版面配置區 13">
            <a:extLst>
              <a:ext uri="{FF2B5EF4-FFF2-40B4-BE49-F238E27FC236}">
                <a16:creationId xmlns:a16="http://schemas.microsoft.com/office/drawing/2014/main" id="{E9328E85-B332-4169-836E-DE954137E1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r>
              <a:rPr lang="zh-TW"/>
              <a:t>20XX 年 1 月 31 日星期天</a:t>
            </a:r>
          </a:p>
        </p:txBody>
      </p:sp>
      <p:sp>
        <p:nvSpPr>
          <p:cNvPr id="15" name="頁尾版面配置區 14">
            <a:extLst>
              <a:ext uri="{FF2B5EF4-FFF2-40B4-BE49-F238E27FC236}">
                <a16:creationId xmlns:a16="http://schemas.microsoft.com/office/drawing/2014/main" id="{C813C9F2-771F-4066-9E78-F47A0C0ACC6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zh-TW"/>
              <a:t>範例頁尾文字</a:t>
            </a:r>
          </a:p>
        </p:txBody>
      </p:sp>
      <p:sp>
        <p:nvSpPr>
          <p:cNvPr id="17" name="投影片編號版面配置區 16">
            <a:extLst>
              <a:ext uri="{FF2B5EF4-FFF2-40B4-BE49-F238E27FC236}">
                <a16:creationId xmlns:a16="http://schemas.microsoft.com/office/drawing/2014/main" id="{B0EA2B99-A7F9-4A91-89D1-A7B1B1598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1621B6DD-29C1-4FEA-923F-71EA1347694C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267903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引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圖片版面配置區 13">
            <a:extLst>
              <a:ext uri="{FF2B5EF4-FFF2-40B4-BE49-F238E27FC236}">
                <a16:creationId xmlns:a16="http://schemas.microsoft.com/office/drawing/2014/main" id="{5BDD2C61-C6B3-4886-A27C-B61C62974F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4817996" cy="6858001"/>
          </a:xfrm>
          <a:custGeom>
            <a:avLst/>
            <a:gdLst>
              <a:gd name="connsiteX0" fmla="*/ 0 w 4817996"/>
              <a:gd name="connsiteY0" fmla="*/ 0 h 6858001"/>
              <a:gd name="connsiteX1" fmla="*/ 4455466 w 4817996"/>
              <a:gd name="connsiteY1" fmla="*/ 0 h 6858001"/>
              <a:gd name="connsiteX2" fmla="*/ 4203348 w 4817996"/>
              <a:gd name="connsiteY2" fmla="*/ 98577 h 6858001"/>
              <a:gd name="connsiteX3" fmla="*/ 3717157 w 4817996"/>
              <a:gd name="connsiteY3" fmla="*/ 385307 h 6858001"/>
              <a:gd name="connsiteX4" fmla="*/ 2532107 w 4817996"/>
              <a:gd name="connsiteY4" fmla="*/ 1957426 h 6858001"/>
              <a:gd name="connsiteX5" fmla="*/ 2331242 w 4817996"/>
              <a:gd name="connsiteY5" fmla="*/ 3153405 h 6858001"/>
              <a:gd name="connsiteX6" fmla="*/ 2338687 w 4817996"/>
              <a:gd name="connsiteY6" fmla="*/ 3309256 h 6858001"/>
              <a:gd name="connsiteX7" fmla="*/ 2344494 w 4817996"/>
              <a:gd name="connsiteY7" fmla="*/ 3309256 h 6858001"/>
              <a:gd name="connsiteX8" fmla="*/ 2350370 w 4817996"/>
              <a:gd name="connsiteY8" fmla="*/ 3436629 h 6858001"/>
              <a:gd name="connsiteX9" fmla="*/ 2752145 w 4817996"/>
              <a:gd name="connsiteY9" fmla="*/ 5098005 h 6858001"/>
              <a:gd name="connsiteX10" fmla="*/ 3955219 w 4817996"/>
              <a:gd name="connsiteY10" fmla="*/ 6437308 h 6858001"/>
              <a:gd name="connsiteX11" fmla="*/ 4698058 w 4817996"/>
              <a:gd name="connsiteY11" fmla="*/ 6817628 h 6858001"/>
              <a:gd name="connsiteX12" fmla="*/ 4817996 w 4817996"/>
              <a:gd name="connsiteY12" fmla="*/ 6858001 h 6858001"/>
              <a:gd name="connsiteX13" fmla="*/ 1 w 4817996"/>
              <a:gd name="connsiteY13" fmla="*/ 6858001 h 6858001"/>
              <a:gd name="connsiteX14" fmla="*/ 1 w 4817996"/>
              <a:gd name="connsiteY14" fmla="*/ 3430801 h 6858001"/>
              <a:gd name="connsiteX15" fmla="*/ 0 w 4817996"/>
              <a:gd name="connsiteY15" fmla="*/ 34308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17996" h="6858001">
                <a:moveTo>
                  <a:pt x="0" y="0"/>
                </a:moveTo>
                <a:lnTo>
                  <a:pt x="4455466" y="0"/>
                </a:lnTo>
                <a:lnTo>
                  <a:pt x="4203348" y="98577"/>
                </a:lnTo>
                <a:cubicBezTo>
                  <a:pt x="4032147" y="174775"/>
                  <a:pt x="3867541" y="268390"/>
                  <a:pt x="3717157" y="385307"/>
                </a:cubicBezTo>
                <a:cubicBezTo>
                  <a:pt x="3209493" y="685318"/>
                  <a:pt x="2760405" y="1430200"/>
                  <a:pt x="2532107" y="1957426"/>
                </a:cubicBezTo>
                <a:cubicBezTo>
                  <a:pt x="2361446" y="2353398"/>
                  <a:pt x="2323850" y="2753091"/>
                  <a:pt x="2331242" y="3153405"/>
                </a:cubicBezTo>
                <a:lnTo>
                  <a:pt x="2338687" y="3309256"/>
                </a:lnTo>
                <a:lnTo>
                  <a:pt x="2344494" y="3309256"/>
                </a:lnTo>
                <a:lnTo>
                  <a:pt x="2350370" y="3436629"/>
                </a:lnTo>
                <a:cubicBezTo>
                  <a:pt x="2387168" y="3989406"/>
                  <a:pt x="2484045" y="4543706"/>
                  <a:pt x="2752145" y="5098005"/>
                </a:cubicBezTo>
                <a:cubicBezTo>
                  <a:pt x="3019495" y="5583017"/>
                  <a:pt x="3420520" y="5997980"/>
                  <a:pt x="3955219" y="6437308"/>
                </a:cubicBezTo>
                <a:cubicBezTo>
                  <a:pt x="4155731" y="6593206"/>
                  <a:pt x="4393840" y="6710127"/>
                  <a:pt x="4698058" y="6817628"/>
                </a:cubicBezTo>
                <a:lnTo>
                  <a:pt x="4817996" y="6858001"/>
                </a:lnTo>
                <a:lnTo>
                  <a:pt x="1" y="6858001"/>
                </a:lnTo>
                <a:lnTo>
                  <a:pt x="1" y="3430801"/>
                </a:lnTo>
                <a:lnTo>
                  <a:pt x="0" y="3430801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9CE00F47-2241-4615-AFC0-D2FC201469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374705" y="-3"/>
            <a:ext cx="4817297" cy="6858001"/>
          </a:xfrm>
          <a:custGeom>
            <a:avLst/>
            <a:gdLst>
              <a:gd name="connsiteX0" fmla="*/ 347148 w 4817297"/>
              <a:gd name="connsiteY0" fmla="*/ 0 h 6858001"/>
              <a:gd name="connsiteX1" fmla="*/ 4817296 w 4817297"/>
              <a:gd name="connsiteY1" fmla="*/ 0 h 6858001"/>
              <a:gd name="connsiteX2" fmla="*/ 4817296 w 4817297"/>
              <a:gd name="connsiteY2" fmla="*/ 3430803 h 6858001"/>
              <a:gd name="connsiteX3" fmla="*/ 4817297 w 4817297"/>
              <a:gd name="connsiteY3" fmla="*/ 3430803 h 6858001"/>
              <a:gd name="connsiteX4" fmla="*/ 4817297 w 4817297"/>
              <a:gd name="connsiteY4" fmla="*/ 6858001 h 6858001"/>
              <a:gd name="connsiteX5" fmla="*/ 0 w 4817297"/>
              <a:gd name="connsiteY5" fmla="*/ 6858001 h 6858001"/>
              <a:gd name="connsiteX6" fmla="*/ 135795 w 4817297"/>
              <a:gd name="connsiteY6" fmla="*/ 6800192 h 6858001"/>
              <a:gd name="connsiteX7" fmla="*/ 526928 w 4817297"/>
              <a:gd name="connsiteY7" fmla="*/ 6585547 h 6858001"/>
              <a:gd name="connsiteX8" fmla="*/ 1931265 w 4817297"/>
              <a:gd name="connsiteY8" fmla="*/ 5158286 h 6858001"/>
              <a:gd name="connsiteX9" fmla="*/ 2456696 w 4817297"/>
              <a:gd name="connsiteY9" fmla="*/ 3488484 h 6858001"/>
              <a:gd name="connsiteX10" fmla="*/ 2458676 w 4817297"/>
              <a:gd name="connsiteY10" fmla="*/ 3430803 h 6858001"/>
              <a:gd name="connsiteX11" fmla="*/ 2462239 w 4817297"/>
              <a:gd name="connsiteY11" fmla="*/ 3430803 h 6858001"/>
              <a:gd name="connsiteX12" fmla="*/ 2465963 w 4817297"/>
              <a:gd name="connsiteY12" fmla="*/ 3318938 h 6858001"/>
              <a:gd name="connsiteX13" fmla="*/ 2064188 w 4817297"/>
              <a:gd name="connsiteY13" fmla="*/ 1595395 h 6858001"/>
              <a:gd name="connsiteX14" fmla="*/ 794276 w 4817297"/>
              <a:gd name="connsiteY14" fmla="*/ 215347 h 6858001"/>
              <a:gd name="connsiteX15" fmla="*/ 546722 w 4817297"/>
              <a:gd name="connsiteY15" fmla="*/ 1000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17297" h="6858001">
                <a:moveTo>
                  <a:pt x="347148" y="0"/>
                </a:moveTo>
                <a:lnTo>
                  <a:pt x="4817296" y="0"/>
                </a:lnTo>
                <a:lnTo>
                  <a:pt x="4817296" y="3430803"/>
                </a:lnTo>
                <a:lnTo>
                  <a:pt x="4817297" y="3430803"/>
                </a:lnTo>
                <a:lnTo>
                  <a:pt x="4817297" y="6858001"/>
                </a:lnTo>
                <a:lnTo>
                  <a:pt x="0" y="6858001"/>
                </a:lnTo>
                <a:lnTo>
                  <a:pt x="135795" y="6800192"/>
                </a:lnTo>
                <a:cubicBezTo>
                  <a:pt x="263380" y="6740562"/>
                  <a:pt x="393065" y="6669374"/>
                  <a:pt x="526928" y="6585547"/>
                </a:cubicBezTo>
                <a:cubicBezTo>
                  <a:pt x="1128465" y="6228916"/>
                  <a:pt x="1663915" y="5760515"/>
                  <a:pt x="1931265" y="5158286"/>
                </a:cubicBezTo>
                <a:cubicBezTo>
                  <a:pt x="2223678" y="4631336"/>
                  <a:pt x="2413747" y="4104949"/>
                  <a:pt x="2456696" y="3488484"/>
                </a:cubicBezTo>
                <a:lnTo>
                  <a:pt x="2458676" y="3430803"/>
                </a:lnTo>
                <a:lnTo>
                  <a:pt x="2462239" y="3430803"/>
                </a:lnTo>
                <a:lnTo>
                  <a:pt x="2465963" y="3318938"/>
                </a:lnTo>
                <a:cubicBezTo>
                  <a:pt x="2465963" y="2697917"/>
                  <a:pt x="2331537" y="2076895"/>
                  <a:pt x="2064188" y="1595395"/>
                </a:cubicBezTo>
                <a:cubicBezTo>
                  <a:pt x="1863675" y="1111620"/>
                  <a:pt x="1395813" y="628603"/>
                  <a:pt x="794276" y="215347"/>
                </a:cubicBezTo>
                <a:cubicBezTo>
                  <a:pt x="710542" y="180846"/>
                  <a:pt x="628685" y="141179"/>
                  <a:pt x="546722" y="100007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570DF321-2A6F-4AC4-84EC-9642B372A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764" y="728529"/>
            <a:ext cx="4929136" cy="3694556"/>
          </a:xfrm>
        </p:spPr>
        <p:txBody>
          <a:bodyPr rtlCol="0" anchor="b">
            <a:normAutofit/>
          </a:bodyPr>
          <a:lstStyle>
            <a:lvl1pPr algn="ctr">
              <a:lnSpc>
                <a:spcPct val="120000"/>
              </a:lnSpc>
              <a:spcBef>
                <a:spcPts val="1000"/>
              </a:spcBef>
              <a:defRPr sz="440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4B9C34EE-56BF-44B0-AB0C-5E6CDC6076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28231" y="4818014"/>
            <a:ext cx="4935538" cy="853444"/>
          </a:xfrm>
        </p:spPr>
        <p:txBody>
          <a:bodyPr rtlCol="0"/>
          <a:lstStyle>
            <a:lvl1pPr algn="ctr">
              <a:buNone/>
              <a:defRPr lang="zh-TW" sz="2800" kern="1200" spc="20" baseline="0" dirty="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857AF69-69C2-4187-8895-13BF350A809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 rtlCol="0"/>
          <a:lstStyle/>
          <a:p>
            <a:pPr rtl="0"/>
            <a:r>
              <a:rPr lang="zh-TW"/>
              <a:t>20XX 年 1 月 31 日星期天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6250131-119B-4EB8-983E-EA4541B190C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zh-TW"/>
              <a:t>範例頁尾文字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50DEAA-16C2-49C9-8258-0016B095570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1621B6DD-29C1-4FEA-923F-71EA1347694C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4103271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/>
              <a:t>按一下以編輯母片標題樣式</a:t>
            </a:r>
            <a:endParaRPr lang="zh-TW" dirty="0"/>
          </a:p>
        </p:txBody>
      </p:sp>
      <p:sp>
        <p:nvSpPr>
          <p:cNvPr id="11" name="手繪多邊形：圖案 10">
            <a:extLst>
              <a:ext uri="{FF2B5EF4-FFF2-40B4-BE49-F238E27FC236}">
                <a16:creationId xmlns:a16="http://schemas.microsoft.com/office/drawing/2014/main" id="{505ECF08-6E4D-4E2C-BC53-84BAB85289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54049" y="0"/>
            <a:ext cx="1294670" cy="1177964"/>
          </a:xfrm>
          <a:custGeom>
            <a:avLst/>
            <a:gdLst>
              <a:gd name="connsiteX0" fmla="*/ 340983 w 1294670"/>
              <a:gd name="connsiteY0" fmla="*/ 0 h 1177964"/>
              <a:gd name="connsiteX1" fmla="*/ 634632 w 1294670"/>
              <a:gd name="connsiteY1" fmla="*/ 0 h 1177964"/>
              <a:gd name="connsiteX2" fmla="*/ 655133 w 1294670"/>
              <a:gd name="connsiteY2" fmla="*/ 56263 h 1177964"/>
              <a:gd name="connsiteX3" fmla="*/ 710099 w 1294670"/>
              <a:gd name="connsiteY3" fmla="*/ 207115 h 1177964"/>
              <a:gd name="connsiteX4" fmla="*/ 768893 w 1294670"/>
              <a:gd name="connsiteY4" fmla="*/ 100714 h 1177964"/>
              <a:gd name="connsiteX5" fmla="*/ 828133 w 1294670"/>
              <a:gd name="connsiteY5" fmla="*/ 21297 h 1177964"/>
              <a:gd name="connsiteX6" fmla="*/ 846479 w 1294670"/>
              <a:gd name="connsiteY6" fmla="*/ 0 h 1177964"/>
              <a:gd name="connsiteX7" fmla="*/ 1083221 w 1294670"/>
              <a:gd name="connsiteY7" fmla="*/ 0 h 1177964"/>
              <a:gd name="connsiteX8" fmla="*/ 1100895 w 1294670"/>
              <a:gd name="connsiteY8" fmla="*/ 22676 h 1177964"/>
              <a:gd name="connsiteX9" fmla="*/ 1125070 w 1294670"/>
              <a:gd name="connsiteY9" fmla="*/ 79598 h 1177964"/>
              <a:gd name="connsiteX10" fmla="*/ 1113960 w 1294670"/>
              <a:gd name="connsiteY10" fmla="*/ 150493 h 1177964"/>
              <a:gd name="connsiteX11" fmla="*/ 937142 w 1294670"/>
              <a:gd name="connsiteY11" fmla="*/ 417624 h 1177964"/>
              <a:gd name="connsiteX12" fmla="*/ 1119777 w 1294670"/>
              <a:gd name="connsiteY12" fmla="*/ 426046 h 1177964"/>
              <a:gd name="connsiteX13" fmla="*/ 1246385 w 1294670"/>
              <a:gd name="connsiteY13" fmla="*/ 451904 h 1177964"/>
              <a:gd name="connsiteX14" fmla="*/ 1288101 w 1294670"/>
              <a:gd name="connsiteY14" fmla="*/ 542252 h 1177964"/>
              <a:gd name="connsiteX15" fmla="*/ 1287905 w 1294670"/>
              <a:gd name="connsiteY15" fmla="*/ 658697 h 1177964"/>
              <a:gd name="connsiteX16" fmla="*/ 1208787 w 1294670"/>
              <a:gd name="connsiteY16" fmla="*/ 713777 h 1177964"/>
              <a:gd name="connsiteX17" fmla="*/ 1158531 w 1294670"/>
              <a:gd name="connsiteY17" fmla="*/ 721803 h 1177964"/>
              <a:gd name="connsiteX18" fmla="*/ 1017492 w 1294670"/>
              <a:gd name="connsiteY18" fmla="*/ 719471 h 1177964"/>
              <a:gd name="connsiteX19" fmla="*/ 877520 w 1294670"/>
              <a:gd name="connsiteY19" fmla="*/ 704842 h 1177964"/>
              <a:gd name="connsiteX20" fmla="*/ 946956 w 1294670"/>
              <a:gd name="connsiteY20" fmla="*/ 961139 h 1177964"/>
              <a:gd name="connsiteX21" fmla="*/ 946445 w 1294670"/>
              <a:gd name="connsiteY21" fmla="*/ 1109769 h 1177964"/>
              <a:gd name="connsiteX22" fmla="*/ 856848 w 1294670"/>
              <a:gd name="connsiteY22" fmla="*/ 1171373 h 1177964"/>
              <a:gd name="connsiteX23" fmla="*/ 760291 w 1294670"/>
              <a:gd name="connsiteY23" fmla="*/ 1170424 h 1177964"/>
              <a:gd name="connsiteX24" fmla="*/ 683819 w 1294670"/>
              <a:gd name="connsiteY24" fmla="*/ 1052279 h 1177964"/>
              <a:gd name="connsiteX25" fmla="*/ 588285 w 1294670"/>
              <a:gd name="connsiteY25" fmla="*/ 754070 h 1177964"/>
              <a:gd name="connsiteX26" fmla="*/ 450492 w 1294670"/>
              <a:gd name="connsiteY26" fmla="*/ 999811 h 1177964"/>
              <a:gd name="connsiteX27" fmla="*/ 344329 w 1294670"/>
              <a:gd name="connsiteY27" fmla="*/ 1109535 h 1177964"/>
              <a:gd name="connsiteX28" fmla="*/ 278138 w 1294670"/>
              <a:gd name="connsiteY28" fmla="*/ 1101311 h 1177964"/>
              <a:gd name="connsiteX29" fmla="*/ 218037 w 1294670"/>
              <a:gd name="connsiteY29" fmla="*/ 1051491 h 1177964"/>
              <a:gd name="connsiteX30" fmla="*/ 200283 w 1294670"/>
              <a:gd name="connsiteY30" fmla="*/ 1027648 h 1177964"/>
              <a:gd name="connsiteX31" fmla="*/ 178891 w 1294670"/>
              <a:gd name="connsiteY31" fmla="*/ 988622 h 1177964"/>
              <a:gd name="connsiteX32" fmla="*/ 191068 w 1294670"/>
              <a:gd name="connsiteY32" fmla="*/ 905431 h 1177964"/>
              <a:gd name="connsiteX33" fmla="*/ 287701 w 1294670"/>
              <a:gd name="connsiteY33" fmla="*/ 705675 h 1177964"/>
              <a:gd name="connsiteX34" fmla="*/ 379748 w 1294670"/>
              <a:gd name="connsiteY34" fmla="*/ 587292 h 1177964"/>
              <a:gd name="connsiteX35" fmla="*/ 262551 w 1294670"/>
              <a:gd name="connsiteY35" fmla="*/ 567207 h 1177964"/>
              <a:gd name="connsiteX36" fmla="*/ 117122 w 1294670"/>
              <a:gd name="connsiteY36" fmla="*/ 529803 h 1177964"/>
              <a:gd name="connsiteX37" fmla="*/ 37132 w 1294670"/>
              <a:gd name="connsiteY37" fmla="*/ 480734 h 1177964"/>
              <a:gd name="connsiteX38" fmla="*/ 7397 w 1294670"/>
              <a:gd name="connsiteY38" fmla="*/ 423639 h 1177964"/>
              <a:gd name="connsiteX39" fmla="*/ 5458 w 1294670"/>
              <a:gd name="connsiteY39" fmla="*/ 331788 h 1177964"/>
              <a:gd name="connsiteX40" fmla="*/ 99324 w 1294670"/>
              <a:gd name="connsiteY40" fmla="*/ 220997 h 1177964"/>
              <a:gd name="connsiteX41" fmla="*/ 183584 w 1294670"/>
              <a:gd name="connsiteY41" fmla="*/ 220878 h 1177964"/>
              <a:gd name="connsiteX42" fmla="*/ 425254 w 1294670"/>
              <a:gd name="connsiteY42" fmla="*/ 291416 h 1177964"/>
              <a:gd name="connsiteX43" fmla="*/ 368986 w 1294670"/>
              <a:gd name="connsiteY43" fmla="*/ 140334 h 1177964"/>
              <a:gd name="connsiteX44" fmla="*/ 359891 w 1294670"/>
              <a:gd name="connsiteY44" fmla="*/ 102376 h 1177964"/>
              <a:gd name="connsiteX45" fmla="*/ 349729 w 1294670"/>
              <a:gd name="connsiteY45" fmla="*/ 76715 h 1177964"/>
              <a:gd name="connsiteX46" fmla="*/ 340401 w 1294670"/>
              <a:gd name="connsiteY46" fmla="*/ 2187 h 1177964"/>
              <a:gd name="connsiteX47" fmla="*/ 340983 w 1294670"/>
              <a:gd name="connsiteY47" fmla="*/ 0 h 117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94670" h="1177964">
                <a:moveTo>
                  <a:pt x="340983" y="0"/>
                </a:moveTo>
                <a:lnTo>
                  <a:pt x="634632" y="0"/>
                </a:lnTo>
                <a:lnTo>
                  <a:pt x="655133" y="56263"/>
                </a:lnTo>
                <a:cubicBezTo>
                  <a:pt x="710099" y="207115"/>
                  <a:pt x="710099" y="207115"/>
                  <a:pt x="710099" y="207115"/>
                </a:cubicBezTo>
                <a:cubicBezTo>
                  <a:pt x="734257" y="157177"/>
                  <a:pt x="731371" y="161882"/>
                  <a:pt x="768893" y="100714"/>
                </a:cubicBezTo>
                <a:cubicBezTo>
                  <a:pt x="791451" y="69220"/>
                  <a:pt x="811121" y="42432"/>
                  <a:pt x="828133" y="21297"/>
                </a:cubicBezTo>
                <a:lnTo>
                  <a:pt x="846479" y="0"/>
                </a:lnTo>
                <a:lnTo>
                  <a:pt x="1083221" y="0"/>
                </a:lnTo>
                <a:lnTo>
                  <a:pt x="1100895" y="22676"/>
                </a:lnTo>
                <a:cubicBezTo>
                  <a:pt x="1112901" y="41373"/>
                  <a:pt x="1120523" y="60619"/>
                  <a:pt x="1125070" y="79598"/>
                </a:cubicBezTo>
                <a:cubicBezTo>
                  <a:pt x="1132346" y="109964"/>
                  <a:pt x="1128392" y="126966"/>
                  <a:pt x="1113960" y="150493"/>
                </a:cubicBezTo>
                <a:cubicBezTo>
                  <a:pt x="937142" y="417624"/>
                  <a:pt x="937142" y="417624"/>
                  <a:pt x="937142" y="417624"/>
                </a:cubicBezTo>
                <a:cubicBezTo>
                  <a:pt x="1119777" y="426046"/>
                  <a:pt x="1119777" y="426046"/>
                  <a:pt x="1119777" y="426046"/>
                </a:cubicBezTo>
                <a:cubicBezTo>
                  <a:pt x="1182329" y="419086"/>
                  <a:pt x="1221039" y="429881"/>
                  <a:pt x="1246385" y="451904"/>
                </a:cubicBezTo>
                <a:cubicBezTo>
                  <a:pt x="1271730" y="473928"/>
                  <a:pt x="1283712" y="507181"/>
                  <a:pt x="1288101" y="542252"/>
                </a:cubicBezTo>
                <a:cubicBezTo>
                  <a:pt x="1296129" y="592508"/>
                  <a:pt x="1297632" y="632285"/>
                  <a:pt x="1287905" y="658697"/>
                </a:cubicBezTo>
                <a:cubicBezTo>
                  <a:pt x="1278179" y="685110"/>
                  <a:pt x="1254337" y="702863"/>
                  <a:pt x="1208787" y="713777"/>
                </a:cubicBezTo>
                <a:cubicBezTo>
                  <a:pt x="1186012" y="719233"/>
                  <a:pt x="1170828" y="722871"/>
                  <a:pt x="1158531" y="721803"/>
                </a:cubicBezTo>
                <a:cubicBezTo>
                  <a:pt x="1131051" y="724374"/>
                  <a:pt x="1120573" y="730898"/>
                  <a:pt x="1017492" y="719471"/>
                </a:cubicBezTo>
                <a:cubicBezTo>
                  <a:pt x="906819" y="709863"/>
                  <a:pt x="928527" y="716704"/>
                  <a:pt x="877520" y="704842"/>
                </a:cubicBezTo>
                <a:cubicBezTo>
                  <a:pt x="946956" y="961139"/>
                  <a:pt x="946956" y="961139"/>
                  <a:pt x="946956" y="961139"/>
                </a:cubicBezTo>
                <a:cubicBezTo>
                  <a:pt x="963327" y="1029464"/>
                  <a:pt x="966649" y="1076832"/>
                  <a:pt x="946445" y="1109769"/>
                </a:cubicBezTo>
                <a:cubicBezTo>
                  <a:pt x="933832" y="1140887"/>
                  <a:pt x="899512" y="1165165"/>
                  <a:pt x="856848" y="1171373"/>
                </a:cubicBezTo>
                <a:cubicBezTo>
                  <a:pt x="818890" y="1180467"/>
                  <a:pt x="786704" y="1180151"/>
                  <a:pt x="760291" y="1170424"/>
                </a:cubicBezTo>
                <a:cubicBezTo>
                  <a:pt x="736764" y="1155992"/>
                  <a:pt x="707781" y="1118785"/>
                  <a:pt x="683819" y="1052279"/>
                </a:cubicBezTo>
                <a:cubicBezTo>
                  <a:pt x="588285" y="754070"/>
                  <a:pt x="588285" y="754070"/>
                  <a:pt x="588285" y="754070"/>
                </a:cubicBezTo>
                <a:cubicBezTo>
                  <a:pt x="450492" y="999811"/>
                  <a:pt x="450492" y="999811"/>
                  <a:pt x="450492" y="999811"/>
                </a:cubicBezTo>
                <a:cubicBezTo>
                  <a:pt x="425266" y="1062047"/>
                  <a:pt x="389879" y="1098621"/>
                  <a:pt x="344329" y="1109535"/>
                </a:cubicBezTo>
                <a:cubicBezTo>
                  <a:pt x="321554" y="1114991"/>
                  <a:pt x="296960" y="1112856"/>
                  <a:pt x="278138" y="1101311"/>
                </a:cubicBezTo>
                <a:cubicBezTo>
                  <a:pt x="251726" y="1091584"/>
                  <a:pt x="235791" y="1075333"/>
                  <a:pt x="218037" y="1051491"/>
                </a:cubicBezTo>
                <a:cubicBezTo>
                  <a:pt x="213331" y="1048604"/>
                  <a:pt x="206807" y="1038126"/>
                  <a:pt x="200283" y="1027648"/>
                </a:cubicBezTo>
                <a:cubicBezTo>
                  <a:pt x="189053" y="1014284"/>
                  <a:pt x="177824" y="1000919"/>
                  <a:pt x="178891" y="988622"/>
                </a:cubicBezTo>
                <a:cubicBezTo>
                  <a:pt x="170548" y="970553"/>
                  <a:pt x="175569" y="941254"/>
                  <a:pt x="191068" y="905431"/>
                </a:cubicBezTo>
                <a:cubicBezTo>
                  <a:pt x="198976" y="871426"/>
                  <a:pt x="234679" y="802666"/>
                  <a:pt x="287701" y="705675"/>
                </a:cubicBezTo>
                <a:cubicBezTo>
                  <a:pt x="317632" y="646326"/>
                  <a:pt x="376862" y="591998"/>
                  <a:pt x="379748" y="587292"/>
                </a:cubicBezTo>
                <a:cubicBezTo>
                  <a:pt x="362746" y="583338"/>
                  <a:pt x="304147" y="573296"/>
                  <a:pt x="262551" y="567207"/>
                </a:cubicBezTo>
                <a:cubicBezTo>
                  <a:pt x="248435" y="558548"/>
                  <a:pt x="186950" y="553210"/>
                  <a:pt x="117122" y="529803"/>
                </a:cubicBezTo>
                <a:cubicBezTo>
                  <a:pt x="51999" y="509282"/>
                  <a:pt x="74774" y="503825"/>
                  <a:pt x="37132" y="480734"/>
                </a:cubicBezTo>
                <a:cubicBezTo>
                  <a:pt x="23016" y="472075"/>
                  <a:pt x="14673" y="454005"/>
                  <a:pt x="7397" y="423639"/>
                </a:cubicBezTo>
                <a:cubicBezTo>
                  <a:pt x="-4584" y="390386"/>
                  <a:pt x="437" y="361087"/>
                  <a:pt x="5458" y="331788"/>
                </a:cubicBezTo>
                <a:cubicBezTo>
                  <a:pt x="12614" y="277895"/>
                  <a:pt x="46182" y="233729"/>
                  <a:pt x="99324" y="220997"/>
                </a:cubicBezTo>
                <a:cubicBezTo>
                  <a:pt x="122099" y="215540"/>
                  <a:pt x="146693" y="217675"/>
                  <a:pt x="183584" y="220878"/>
                </a:cubicBezTo>
                <a:cubicBezTo>
                  <a:pt x="312762" y="274216"/>
                  <a:pt x="310943" y="266625"/>
                  <a:pt x="425254" y="291416"/>
                </a:cubicBezTo>
                <a:cubicBezTo>
                  <a:pt x="368986" y="140334"/>
                  <a:pt x="368986" y="140334"/>
                  <a:pt x="368986" y="140334"/>
                </a:cubicBezTo>
                <a:cubicBezTo>
                  <a:pt x="370053" y="128037"/>
                  <a:pt x="366415" y="112854"/>
                  <a:pt x="359891" y="102376"/>
                </a:cubicBezTo>
                <a:cubicBezTo>
                  <a:pt x="358072" y="94784"/>
                  <a:pt x="351548" y="84306"/>
                  <a:pt x="349729" y="76715"/>
                </a:cubicBezTo>
                <a:cubicBezTo>
                  <a:pt x="342453" y="46349"/>
                  <a:pt x="339615" y="21943"/>
                  <a:pt x="340401" y="2187"/>
                </a:cubicBezTo>
                <a:lnTo>
                  <a:pt x="34098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720000" y="1840698"/>
            <a:ext cx="5015638" cy="565796"/>
          </a:xfrm>
        </p:spPr>
        <p:txBody>
          <a:bodyPr wrap="square" rtlCol="0" anchor="b">
            <a:normAutofit/>
          </a:bodyPr>
          <a:lstStyle>
            <a:lvl1pPr marL="0" indent="0">
              <a:lnSpc>
                <a:spcPct val="120000"/>
              </a:lnSpc>
              <a:buNone/>
              <a:defRPr sz="1800" b="0" cap="none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 hasCustomPrompt="1"/>
          </p:nvPr>
        </p:nvSpPr>
        <p:spPr>
          <a:xfrm>
            <a:off x="6458400" y="1840698"/>
            <a:ext cx="5015638" cy="565796"/>
          </a:xfrm>
        </p:spPr>
        <p:txBody>
          <a:bodyPr rtlCol="0" anchor="b">
            <a:normAutofit/>
          </a:bodyPr>
          <a:lstStyle>
            <a:lvl1pPr marL="0" indent="0">
              <a:lnSpc>
                <a:spcPct val="120000"/>
              </a:lnSpc>
              <a:buNone/>
              <a:defRPr sz="1800" b="0" cap="none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dirty="0"/>
          </a:p>
        </p:txBody>
      </p:sp>
      <p:sp>
        <p:nvSpPr>
          <p:cNvPr id="14" name="日期版面配置區 13">
            <a:extLst>
              <a:ext uri="{FF2B5EF4-FFF2-40B4-BE49-F238E27FC236}">
                <a16:creationId xmlns:a16="http://schemas.microsoft.com/office/drawing/2014/main" id="{25E3DF90-BDAB-48CD-8B82-4755E9DF3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zh-TW"/>
              <a:t>20XX 年 1 月 31 日星期天</a:t>
            </a:r>
          </a:p>
        </p:txBody>
      </p:sp>
      <p:sp>
        <p:nvSpPr>
          <p:cNvPr id="15" name="頁尾版面配置區 14">
            <a:extLst>
              <a:ext uri="{FF2B5EF4-FFF2-40B4-BE49-F238E27FC236}">
                <a16:creationId xmlns:a16="http://schemas.microsoft.com/office/drawing/2014/main" id="{C38C9258-CD4D-4548-8772-8FB275F97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/>
              <a:t>範例頁尾文字</a:t>
            </a:r>
          </a:p>
        </p:txBody>
      </p:sp>
      <p:sp>
        <p:nvSpPr>
          <p:cNvPr id="16" name="投影片編號版面配置區 15">
            <a:extLst>
              <a:ext uri="{FF2B5EF4-FFF2-40B4-BE49-F238E27FC236}">
                <a16:creationId xmlns:a16="http://schemas.microsoft.com/office/drawing/2014/main" id="{9457AE14-A5CA-42ED-B5D5-FE6D10456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621B6DD-29C1-4FEA-923F-71EA1347694C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413496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11" name="手繪多邊形：圖案 10">
            <a:extLst>
              <a:ext uri="{FF2B5EF4-FFF2-40B4-BE49-F238E27FC236}">
                <a16:creationId xmlns:a16="http://schemas.microsoft.com/office/drawing/2014/main" id="{505ECF08-6E4D-4E2C-BC53-84BAB85289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54049" y="0"/>
            <a:ext cx="1294670" cy="1177964"/>
          </a:xfrm>
          <a:custGeom>
            <a:avLst/>
            <a:gdLst>
              <a:gd name="connsiteX0" fmla="*/ 340983 w 1294670"/>
              <a:gd name="connsiteY0" fmla="*/ 0 h 1177964"/>
              <a:gd name="connsiteX1" fmla="*/ 634632 w 1294670"/>
              <a:gd name="connsiteY1" fmla="*/ 0 h 1177964"/>
              <a:gd name="connsiteX2" fmla="*/ 655133 w 1294670"/>
              <a:gd name="connsiteY2" fmla="*/ 56263 h 1177964"/>
              <a:gd name="connsiteX3" fmla="*/ 710099 w 1294670"/>
              <a:gd name="connsiteY3" fmla="*/ 207115 h 1177964"/>
              <a:gd name="connsiteX4" fmla="*/ 768893 w 1294670"/>
              <a:gd name="connsiteY4" fmla="*/ 100714 h 1177964"/>
              <a:gd name="connsiteX5" fmla="*/ 828133 w 1294670"/>
              <a:gd name="connsiteY5" fmla="*/ 21297 h 1177964"/>
              <a:gd name="connsiteX6" fmla="*/ 846479 w 1294670"/>
              <a:gd name="connsiteY6" fmla="*/ 0 h 1177964"/>
              <a:gd name="connsiteX7" fmla="*/ 1083221 w 1294670"/>
              <a:gd name="connsiteY7" fmla="*/ 0 h 1177964"/>
              <a:gd name="connsiteX8" fmla="*/ 1100895 w 1294670"/>
              <a:gd name="connsiteY8" fmla="*/ 22676 h 1177964"/>
              <a:gd name="connsiteX9" fmla="*/ 1125070 w 1294670"/>
              <a:gd name="connsiteY9" fmla="*/ 79598 h 1177964"/>
              <a:gd name="connsiteX10" fmla="*/ 1113960 w 1294670"/>
              <a:gd name="connsiteY10" fmla="*/ 150493 h 1177964"/>
              <a:gd name="connsiteX11" fmla="*/ 937142 w 1294670"/>
              <a:gd name="connsiteY11" fmla="*/ 417624 h 1177964"/>
              <a:gd name="connsiteX12" fmla="*/ 1119777 w 1294670"/>
              <a:gd name="connsiteY12" fmla="*/ 426046 h 1177964"/>
              <a:gd name="connsiteX13" fmla="*/ 1246385 w 1294670"/>
              <a:gd name="connsiteY13" fmla="*/ 451904 h 1177964"/>
              <a:gd name="connsiteX14" fmla="*/ 1288101 w 1294670"/>
              <a:gd name="connsiteY14" fmla="*/ 542252 h 1177964"/>
              <a:gd name="connsiteX15" fmla="*/ 1287905 w 1294670"/>
              <a:gd name="connsiteY15" fmla="*/ 658697 h 1177964"/>
              <a:gd name="connsiteX16" fmla="*/ 1208787 w 1294670"/>
              <a:gd name="connsiteY16" fmla="*/ 713777 h 1177964"/>
              <a:gd name="connsiteX17" fmla="*/ 1158531 w 1294670"/>
              <a:gd name="connsiteY17" fmla="*/ 721803 h 1177964"/>
              <a:gd name="connsiteX18" fmla="*/ 1017492 w 1294670"/>
              <a:gd name="connsiteY18" fmla="*/ 719471 h 1177964"/>
              <a:gd name="connsiteX19" fmla="*/ 877520 w 1294670"/>
              <a:gd name="connsiteY19" fmla="*/ 704842 h 1177964"/>
              <a:gd name="connsiteX20" fmla="*/ 946956 w 1294670"/>
              <a:gd name="connsiteY20" fmla="*/ 961139 h 1177964"/>
              <a:gd name="connsiteX21" fmla="*/ 946445 w 1294670"/>
              <a:gd name="connsiteY21" fmla="*/ 1109769 h 1177964"/>
              <a:gd name="connsiteX22" fmla="*/ 856848 w 1294670"/>
              <a:gd name="connsiteY22" fmla="*/ 1171373 h 1177964"/>
              <a:gd name="connsiteX23" fmla="*/ 760291 w 1294670"/>
              <a:gd name="connsiteY23" fmla="*/ 1170424 h 1177964"/>
              <a:gd name="connsiteX24" fmla="*/ 683819 w 1294670"/>
              <a:gd name="connsiteY24" fmla="*/ 1052279 h 1177964"/>
              <a:gd name="connsiteX25" fmla="*/ 588285 w 1294670"/>
              <a:gd name="connsiteY25" fmla="*/ 754070 h 1177964"/>
              <a:gd name="connsiteX26" fmla="*/ 450492 w 1294670"/>
              <a:gd name="connsiteY26" fmla="*/ 999811 h 1177964"/>
              <a:gd name="connsiteX27" fmla="*/ 344329 w 1294670"/>
              <a:gd name="connsiteY27" fmla="*/ 1109535 h 1177964"/>
              <a:gd name="connsiteX28" fmla="*/ 278138 w 1294670"/>
              <a:gd name="connsiteY28" fmla="*/ 1101311 h 1177964"/>
              <a:gd name="connsiteX29" fmla="*/ 218037 w 1294670"/>
              <a:gd name="connsiteY29" fmla="*/ 1051491 h 1177964"/>
              <a:gd name="connsiteX30" fmla="*/ 200283 w 1294670"/>
              <a:gd name="connsiteY30" fmla="*/ 1027648 h 1177964"/>
              <a:gd name="connsiteX31" fmla="*/ 178891 w 1294670"/>
              <a:gd name="connsiteY31" fmla="*/ 988622 h 1177964"/>
              <a:gd name="connsiteX32" fmla="*/ 191068 w 1294670"/>
              <a:gd name="connsiteY32" fmla="*/ 905431 h 1177964"/>
              <a:gd name="connsiteX33" fmla="*/ 287701 w 1294670"/>
              <a:gd name="connsiteY33" fmla="*/ 705675 h 1177964"/>
              <a:gd name="connsiteX34" fmla="*/ 379748 w 1294670"/>
              <a:gd name="connsiteY34" fmla="*/ 587292 h 1177964"/>
              <a:gd name="connsiteX35" fmla="*/ 262551 w 1294670"/>
              <a:gd name="connsiteY35" fmla="*/ 567207 h 1177964"/>
              <a:gd name="connsiteX36" fmla="*/ 117122 w 1294670"/>
              <a:gd name="connsiteY36" fmla="*/ 529803 h 1177964"/>
              <a:gd name="connsiteX37" fmla="*/ 37132 w 1294670"/>
              <a:gd name="connsiteY37" fmla="*/ 480734 h 1177964"/>
              <a:gd name="connsiteX38" fmla="*/ 7397 w 1294670"/>
              <a:gd name="connsiteY38" fmla="*/ 423639 h 1177964"/>
              <a:gd name="connsiteX39" fmla="*/ 5458 w 1294670"/>
              <a:gd name="connsiteY39" fmla="*/ 331788 h 1177964"/>
              <a:gd name="connsiteX40" fmla="*/ 99324 w 1294670"/>
              <a:gd name="connsiteY40" fmla="*/ 220997 h 1177964"/>
              <a:gd name="connsiteX41" fmla="*/ 183584 w 1294670"/>
              <a:gd name="connsiteY41" fmla="*/ 220878 h 1177964"/>
              <a:gd name="connsiteX42" fmla="*/ 425254 w 1294670"/>
              <a:gd name="connsiteY42" fmla="*/ 291416 h 1177964"/>
              <a:gd name="connsiteX43" fmla="*/ 368986 w 1294670"/>
              <a:gd name="connsiteY43" fmla="*/ 140334 h 1177964"/>
              <a:gd name="connsiteX44" fmla="*/ 359891 w 1294670"/>
              <a:gd name="connsiteY44" fmla="*/ 102376 h 1177964"/>
              <a:gd name="connsiteX45" fmla="*/ 349729 w 1294670"/>
              <a:gd name="connsiteY45" fmla="*/ 76715 h 1177964"/>
              <a:gd name="connsiteX46" fmla="*/ 340401 w 1294670"/>
              <a:gd name="connsiteY46" fmla="*/ 2187 h 1177964"/>
              <a:gd name="connsiteX47" fmla="*/ 340983 w 1294670"/>
              <a:gd name="connsiteY47" fmla="*/ 0 h 117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94670" h="1177964">
                <a:moveTo>
                  <a:pt x="340983" y="0"/>
                </a:moveTo>
                <a:lnTo>
                  <a:pt x="634632" y="0"/>
                </a:lnTo>
                <a:lnTo>
                  <a:pt x="655133" y="56263"/>
                </a:lnTo>
                <a:cubicBezTo>
                  <a:pt x="710099" y="207115"/>
                  <a:pt x="710099" y="207115"/>
                  <a:pt x="710099" y="207115"/>
                </a:cubicBezTo>
                <a:cubicBezTo>
                  <a:pt x="734257" y="157177"/>
                  <a:pt x="731371" y="161882"/>
                  <a:pt x="768893" y="100714"/>
                </a:cubicBezTo>
                <a:cubicBezTo>
                  <a:pt x="791451" y="69220"/>
                  <a:pt x="811121" y="42432"/>
                  <a:pt x="828133" y="21297"/>
                </a:cubicBezTo>
                <a:lnTo>
                  <a:pt x="846479" y="0"/>
                </a:lnTo>
                <a:lnTo>
                  <a:pt x="1083221" y="0"/>
                </a:lnTo>
                <a:lnTo>
                  <a:pt x="1100895" y="22676"/>
                </a:lnTo>
                <a:cubicBezTo>
                  <a:pt x="1112901" y="41373"/>
                  <a:pt x="1120523" y="60619"/>
                  <a:pt x="1125070" y="79598"/>
                </a:cubicBezTo>
                <a:cubicBezTo>
                  <a:pt x="1132346" y="109964"/>
                  <a:pt x="1128392" y="126966"/>
                  <a:pt x="1113960" y="150493"/>
                </a:cubicBezTo>
                <a:cubicBezTo>
                  <a:pt x="937142" y="417624"/>
                  <a:pt x="937142" y="417624"/>
                  <a:pt x="937142" y="417624"/>
                </a:cubicBezTo>
                <a:cubicBezTo>
                  <a:pt x="1119777" y="426046"/>
                  <a:pt x="1119777" y="426046"/>
                  <a:pt x="1119777" y="426046"/>
                </a:cubicBezTo>
                <a:cubicBezTo>
                  <a:pt x="1182329" y="419086"/>
                  <a:pt x="1221039" y="429881"/>
                  <a:pt x="1246385" y="451904"/>
                </a:cubicBezTo>
                <a:cubicBezTo>
                  <a:pt x="1271730" y="473928"/>
                  <a:pt x="1283712" y="507181"/>
                  <a:pt x="1288101" y="542252"/>
                </a:cubicBezTo>
                <a:cubicBezTo>
                  <a:pt x="1296129" y="592508"/>
                  <a:pt x="1297632" y="632285"/>
                  <a:pt x="1287905" y="658697"/>
                </a:cubicBezTo>
                <a:cubicBezTo>
                  <a:pt x="1278179" y="685110"/>
                  <a:pt x="1254337" y="702863"/>
                  <a:pt x="1208787" y="713777"/>
                </a:cubicBezTo>
                <a:cubicBezTo>
                  <a:pt x="1186012" y="719233"/>
                  <a:pt x="1170828" y="722871"/>
                  <a:pt x="1158531" y="721803"/>
                </a:cubicBezTo>
                <a:cubicBezTo>
                  <a:pt x="1131051" y="724374"/>
                  <a:pt x="1120573" y="730898"/>
                  <a:pt x="1017492" y="719471"/>
                </a:cubicBezTo>
                <a:cubicBezTo>
                  <a:pt x="906819" y="709863"/>
                  <a:pt x="928527" y="716704"/>
                  <a:pt x="877520" y="704842"/>
                </a:cubicBezTo>
                <a:cubicBezTo>
                  <a:pt x="946956" y="961139"/>
                  <a:pt x="946956" y="961139"/>
                  <a:pt x="946956" y="961139"/>
                </a:cubicBezTo>
                <a:cubicBezTo>
                  <a:pt x="963327" y="1029464"/>
                  <a:pt x="966649" y="1076832"/>
                  <a:pt x="946445" y="1109769"/>
                </a:cubicBezTo>
                <a:cubicBezTo>
                  <a:pt x="933832" y="1140887"/>
                  <a:pt x="899512" y="1165165"/>
                  <a:pt x="856848" y="1171373"/>
                </a:cubicBezTo>
                <a:cubicBezTo>
                  <a:pt x="818890" y="1180467"/>
                  <a:pt x="786704" y="1180151"/>
                  <a:pt x="760291" y="1170424"/>
                </a:cubicBezTo>
                <a:cubicBezTo>
                  <a:pt x="736764" y="1155992"/>
                  <a:pt x="707781" y="1118785"/>
                  <a:pt x="683819" y="1052279"/>
                </a:cubicBezTo>
                <a:cubicBezTo>
                  <a:pt x="588285" y="754070"/>
                  <a:pt x="588285" y="754070"/>
                  <a:pt x="588285" y="754070"/>
                </a:cubicBezTo>
                <a:cubicBezTo>
                  <a:pt x="450492" y="999811"/>
                  <a:pt x="450492" y="999811"/>
                  <a:pt x="450492" y="999811"/>
                </a:cubicBezTo>
                <a:cubicBezTo>
                  <a:pt x="425266" y="1062047"/>
                  <a:pt x="389879" y="1098621"/>
                  <a:pt x="344329" y="1109535"/>
                </a:cubicBezTo>
                <a:cubicBezTo>
                  <a:pt x="321554" y="1114991"/>
                  <a:pt x="296960" y="1112856"/>
                  <a:pt x="278138" y="1101311"/>
                </a:cubicBezTo>
                <a:cubicBezTo>
                  <a:pt x="251726" y="1091584"/>
                  <a:pt x="235791" y="1075333"/>
                  <a:pt x="218037" y="1051491"/>
                </a:cubicBezTo>
                <a:cubicBezTo>
                  <a:pt x="213331" y="1048604"/>
                  <a:pt x="206807" y="1038126"/>
                  <a:pt x="200283" y="1027648"/>
                </a:cubicBezTo>
                <a:cubicBezTo>
                  <a:pt x="189053" y="1014284"/>
                  <a:pt x="177824" y="1000919"/>
                  <a:pt x="178891" y="988622"/>
                </a:cubicBezTo>
                <a:cubicBezTo>
                  <a:pt x="170548" y="970553"/>
                  <a:pt x="175569" y="941254"/>
                  <a:pt x="191068" y="905431"/>
                </a:cubicBezTo>
                <a:cubicBezTo>
                  <a:pt x="198976" y="871426"/>
                  <a:pt x="234679" y="802666"/>
                  <a:pt x="287701" y="705675"/>
                </a:cubicBezTo>
                <a:cubicBezTo>
                  <a:pt x="317632" y="646326"/>
                  <a:pt x="376862" y="591998"/>
                  <a:pt x="379748" y="587292"/>
                </a:cubicBezTo>
                <a:cubicBezTo>
                  <a:pt x="362746" y="583338"/>
                  <a:pt x="304147" y="573296"/>
                  <a:pt x="262551" y="567207"/>
                </a:cubicBezTo>
                <a:cubicBezTo>
                  <a:pt x="248435" y="558548"/>
                  <a:pt x="186950" y="553210"/>
                  <a:pt x="117122" y="529803"/>
                </a:cubicBezTo>
                <a:cubicBezTo>
                  <a:pt x="51999" y="509282"/>
                  <a:pt x="74774" y="503825"/>
                  <a:pt x="37132" y="480734"/>
                </a:cubicBezTo>
                <a:cubicBezTo>
                  <a:pt x="23016" y="472075"/>
                  <a:pt x="14673" y="454005"/>
                  <a:pt x="7397" y="423639"/>
                </a:cubicBezTo>
                <a:cubicBezTo>
                  <a:pt x="-4584" y="390386"/>
                  <a:pt x="437" y="361087"/>
                  <a:pt x="5458" y="331788"/>
                </a:cubicBezTo>
                <a:cubicBezTo>
                  <a:pt x="12614" y="277895"/>
                  <a:pt x="46182" y="233729"/>
                  <a:pt x="99324" y="220997"/>
                </a:cubicBezTo>
                <a:cubicBezTo>
                  <a:pt x="122099" y="215540"/>
                  <a:pt x="146693" y="217675"/>
                  <a:pt x="183584" y="220878"/>
                </a:cubicBezTo>
                <a:cubicBezTo>
                  <a:pt x="312762" y="274216"/>
                  <a:pt x="310943" y="266625"/>
                  <a:pt x="425254" y="291416"/>
                </a:cubicBezTo>
                <a:cubicBezTo>
                  <a:pt x="368986" y="140334"/>
                  <a:pt x="368986" y="140334"/>
                  <a:pt x="368986" y="140334"/>
                </a:cubicBezTo>
                <a:cubicBezTo>
                  <a:pt x="370053" y="128037"/>
                  <a:pt x="366415" y="112854"/>
                  <a:pt x="359891" y="102376"/>
                </a:cubicBezTo>
                <a:cubicBezTo>
                  <a:pt x="358072" y="94784"/>
                  <a:pt x="351548" y="84306"/>
                  <a:pt x="349729" y="76715"/>
                </a:cubicBezTo>
                <a:cubicBezTo>
                  <a:pt x="342453" y="46349"/>
                  <a:pt x="339615" y="21943"/>
                  <a:pt x="340401" y="2187"/>
                </a:cubicBezTo>
                <a:lnTo>
                  <a:pt x="34098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720000" y="1840698"/>
            <a:ext cx="3312105" cy="565796"/>
          </a:xfrm>
        </p:spPr>
        <p:txBody>
          <a:bodyPr wrap="square" rtlCol="0" anchor="b">
            <a:normAutofit/>
          </a:bodyPr>
          <a:lstStyle>
            <a:lvl1pPr marL="0" indent="0">
              <a:lnSpc>
                <a:spcPct val="120000"/>
              </a:lnSpc>
              <a:buNone/>
              <a:defRPr sz="1800" b="0" cap="none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720002" y="2541600"/>
            <a:ext cx="3304288" cy="323457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 hasCustomPrompt="1"/>
          </p:nvPr>
        </p:nvSpPr>
        <p:spPr>
          <a:xfrm>
            <a:off x="4439948" y="1840698"/>
            <a:ext cx="3312105" cy="565796"/>
          </a:xfrm>
        </p:spPr>
        <p:txBody>
          <a:bodyPr rtlCol="0" anchor="b">
            <a:normAutofit/>
          </a:bodyPr>
          <a:lstStyle>
            <a:lvl1pPr marL="0" indent="0">
              <a:lnSpc>
                <a:spcPct val="120000"/>
              </a:lnSpc>
              <a:buNone/>
              <a:defRPr sz="1800" b="0" cap="none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443857" y="2541600"/>
            <a:ext cx="3304287" cy="323457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/>
          </a:p>
        </p:txBody>
      </p:sp>
      <p:sp>
        <p:nvSpPr>
          <p:cNvPr id="13" name="文字版面配置區 4">
            <a:extLst>
              <a:ext uri="{FF2B5EF4-FFF2-40B4-BE49-F238E27FC236}">
                <a16:creationId xmlns:a16="http://schemas.microsoft.com/office/drawing/2014/main" id="{2CBE9708-14E4-4BCB-A359-CC345FB2F0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36220" y="1840698"/>
            <a:ext cx="3312105" cy="565796"/>
          </a:xfrm>
        </p:spPr>
        <p:txBody>
          <a:bodyPr rtlCol="0" anchor="b">
            <a:normAutofit/>
          </a:bodyPr>
          <a:lstStyle>
            <a:lvl1pPr marL="0" indent="0">
              <a:lnSpc>
                <a:spcPct val="120000"/>
              </a:lnSpc>
              <a:buNone/>
              <a:defRPr sz="1800" b="0" cap="none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/>
              <a:t>按一下以編輯母片文字樣式</a:t>
            </a:r>
          </a:p>
        </p:txBody>
      </p:sp>
      <p:sp>
        <p:nvSpPr>
          <p:cNvPr id="14" name="內容版面配置區 5">
            <a:extLst>
              <a:ext uri="{FF2B5EF4-FFF2-40B4-BE49-F238E27FC236}">
                <a16:creationId xmlns:a16="http://schemas.microsoft.com/office/drawing/2014/main" id="{D34B0309-E157-4DD2-AF03-3030A1149ED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40274" y="2541600"/>
            <a:ext cx="3304287" cy="323457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/>
          </a:p>
        </p:txBody>
      </p:sp>
      <p:sp>
        <p:nvSpPr>
          <p:cNvPr id="15" name="日期版面配置區 14">
            <a:extLst>
              <a:ext uri="{FF2B5EF4-FFF2-40B4-BE49-F238E27FC236}">
                <a16:creationId xmlns:a16="http://schemas.microsoft.com/office/drawing/2014/main" id="{9EBF02C2-69A8-42BC-B52D-CB6FEE37E46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rtl="0"/>
            <a:r>
              <a:rPr lang="zh-TW"/>
              <a:t>20XX 年 1 月 31 日星期天</a:t>
            </a:r>
          </a:p>
        </p:txBody>
      </p:sp>
      <p:sp>
        <p:nvSpPr>
          <p:cNvPr id="16" name="頁尾版面配置區 15">
            <a:extLst>
              <a:ext uri="{FF2B5EF4-FFF2-40B4-BE49-F238E27FC236}">
                <a16:creationId xmlns:a16="http://schemas.microsoft.com/office/drawing/2014/main" id="{9ADB71AC-99F1-486B-8201-51131757B5A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zh-TW"/>
              <a:t>範例頁尾文字</a:t>
            </a:r>
          </a:p>
        </p:txBody>
      </p:sp>
      <p:sp>
        <p:nvSpPr>
          <p:cNvPr id="17" name="投影片編號版面配置區 16">
            <a:extLst>
              <a:ext uri="{FF2B5EF4-FFF2-40B4-BE49-F238E27FC236}">
                <a16:creationId xmlns:a16="http://schemas.microsoft.com/office/drawing/2014/main" id="{59777249-3881-4E7B-BADF-69BB6E7C90E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1621B6DD-29C1-4FEA-923F-71EA1347694C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1854944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dirty="0"/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rtl="0"/>
            <a:endParaRPr lang="zh-TW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 rtl="0"/>
            <a:r>
              <a:rPr lang="zh-TW"/>
              <a:t>按一下以編輯母片文字樣式</a:t>
            </a:r>
          </a:p>
          <a:p>
            <a:pPr lvl="1" rtl="0"/>
            <a:r>
              <a:rPr lang="zh-TW"/>
              <a:t>第二層</a:t>
            </a:r>
          </a:p>
          <a:p>
            <a:pPr lvl="2" rtl="0"/>
            <a:r>
              <a:rPr lang="zh-TW"/>
              <a:t>第三層</a:t>
            </a:r>
          </a:p>
          <a:p>
            <a:pPr lvl="3" rtl="0"/>
            <a:r>
              <a:rPr lang="zh-TW"/>
              <a:t>第四層</a:t>
            </a:r>
          </a:p>
          <a:p>
            <a:pPr lvl="4" rtl="0"/>
            <a:r>
              <a:rPr lang="zh-TW"/>
              <a:t>第五層</a:t>
            </a:r>
            <a:endParaRPr 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710065" y="6138000"/>
            <a:ext cx="2130425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>
                    <a:alpha val="58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zh-TW"/>
              <a:t>20XX 年 1 月 31 日星期天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594100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>
                    <a:alpha val="58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zh-TW"/>
              <a:t>範例頁尾文字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003280" y="6138000"/>
            <a:ext cx="118872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>
                    <a:alpha val="58000"/>
                  </a:schemeClr>
                </a:solidFill>
                <a:latin typeface="+mn-lt"/>
              </a:defRPr>
            </a:lvl1pPr>
          </a:lstStyle>
          <a:p>
            <a:pPr rtl="0"/>
            <a:fld id="{1621B6DD-29C1-4FEA-923F-71EA1347694C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320932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7" r:id="rId3"/>
    <p:sldLayoutId id="2147483693" r:id="rId4"/>
    <p:sldLayoutId id="2147483674" r:id="rId5"/>
    <p:sldLayoutId id="2147483691" r:id="rId6"/>
    <p:sldLayoutId id="2147483690" r:id="rId7"/>
    <p:sldLayoutId id="2147483677" r:id="rId8"/>
    <p:sldLayoutId id="2147483694" r:id="rId9"/>
    <p:sldLayoutId id="2147483689" r:id="rId10"/>
    <p:sldLayoutId id="2147483688" r:id="rId11"/>
    <p:sldLayoutId id="2147483676" r:id="rId12"/>
    <p:sldLayoutId id="2147483686" r:id="rId1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461">
          <p15:clr>
            <a:srgbClr val="F26B43"/>
          </p15:clr>
        </p15:guide>
        <p15:guide id="24" pos="1209">
          <p15:clr>
            <a:srgbClr val="F26B43"/>
          </p15:clr>
        </p15:guide>
        <p15:guide id="25" pos="1663">
          <p15:clr>
            <a:srgbClr val="F26B43"/>
          </p15:clr>
        </p15:guide>
        <p15:guide id="26" pos="2865">
          <p15:clr>
            <a:srgbClr val="F26B43"/>
          </p15:clr>
        </p15:guide>
        <p15:guide id="27" pos="4067">
          <p15:clr>
            <a:srgbClr val="F26B43"/>
          </p15:clr>
        </p15:guide>
        <p15:guide id="28" pos="4815">
          <p15:clr>
            <a:srgbClr val="F26B43"/>
          </p15:clr>
        </p15:guide>
        <p15:guide id="29" pos="5269">
          <p15:clr>
            <a:srgbClr val="F26B43"/>
          </p15:clr>
        </p15:guide>
        <p15:guide id="30" pos="6017">
          <p15:clr>
            <a:srgbClr val="F26B43"/>
          </p15:clr>
        </p15:guide>
        <p15:guide id="31" pos="6471">
          <p15:clr>
            <a:srgbClr val="F26B43"/>
          </p15:clr>
        </p15:guide>
        <p15:guide id="32" pos="7219">
          <p15:clr>
            <a:srgbClr val="F26B43"/>
          </p15:clr>
        </p15:guide>
        <p15:guide id="33" orient="horz" pos="459">
          <p15:clr>
            <a:srgbClr val="F26B43"/>
          </p15:clr>
        </p15:guide>
        <p15:guide id="35" orient="horz" pos="1661">
          <p15:clr>
            <a:srgbClr val="F26B43"/>
          </p15:clr>
        </p15:guide>
        <p15:guide id="36" orient="horz" pos="2432">
          <p15:clr>
            <a:srgbClr val="F26B43"/>
          </p15:clr>
        </p15:guide>
        <p15:guide id="37" orient="horz" pos="2886">
          <p15:clr>
            <a:srgbClr val="F26B43"/>
          </p15:clr>
        </p15:guide>
        <p15:guide id="38" orient="horz" pos="3634">
          <p15:clr>
            <a:srgbClr val="F26B43"/>
          </p15:clr>
        </p15:guide>
        <p15:guide id="39" pos="3840">
          <p15:clr>
            <a:srgbClr val="5ACBF0"/>
          </p15:clr>
        </p15:guide>
        <p15:guide id="40" pos="2411">
          <p15:clr>
            <a:srgbClr val="F26B43"/>
          </p15:clr>
        </p15:guide>
        <p15:guide id="41" pos="3613">
          <p15:clr>
            <a:srgbClr val="F26B43"/>
          </p15:clr>
        </p15:guide>
        <p15:guide id="42" orient="horz" pos="1207">
          <p15:clr>
            <a:srgbClr val="F26B43"/>
          </p15:clr>
        </p15:guide>
        <p15:guide id="43" orient="horz" pos="2047">
          <p15:clr>
            <a:srgbClr val="5ACBF0"/>
          </p15:clr>
        </p15:guide>
        <p15:guide id="44" orient="horz" pos="386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hotpets.com.tw/royalcanin-dachshund/" TargetMode="External"/><Relationship Id="rId3" Type="http://schemas.openxmlformats.org/officeDocument/2006/relationships/hyperlink" Target="https://www.moreson.com.tw/moreson/blog-detail/furkid-knowledge/pet-knowledge/dog-variety/?srsltid=AfmBOoqN7jA3dDBWsCsh3zbQO_5on4dpaITJk8rz2QW20p0ryII6MbwH" TargetMode="External"/><Relationship Id="rId7" Type="http://schemas.openxmlformats.org/officeDocument/2006/relationships/hyperlink" Target="https://blog.udn.com/dog58888/4681284" TargetMode="External"/><Relationship Id="rId2" Type="http://schemas.openxmlformats.org/officeDocument/2006/relationships/hyperlink" Target="https://zh.pngtree.com/freebackground/cute-dog-tiling-background-silhouette-small-animal_1349642.html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focus.586.com.tw/2023/12/08/p291536/" TargetMode="External"/><Relationship Id="rId5" Type="http://schemas.openxmlformats.org/officeDocument/2006/relationships/hyperlink" Target="https://dogpep.com/%E5%8D%9A%E7%BE%8E%E7%8A%AC/" TargetMode="External"/><Relationship Id="rId10" Type="http://schemas.openxmlformats.org/officeDocument/2006/relationships/hyperlink" Target="https://www.beauty321.com/post/60807" TargetMode="External"/><Relationship Id="rId4" Type="http://schemas.openxmlformats.org/officeDocument/2006/relationships/hyperlink" Target="https://www.hotpets.com.tw/all-about-yorkshire-terrier/" TargetMode="External"/><Relationship Id="rId9" Type="http://schemas.openxmlformats.org/officeDocument/2006/relationships/hyperlink" Target="https://pets.ettoday.net/news/1894374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eb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web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MyProject/&#38283;&#22580;&#21205;&#30059;&#29992;/splash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標題 30">
            <a:extLst>
              <a:ext uri="{FF2B5EF4-FFF2-40B4-BE49-F238E27FC236}">
                <a16:creationId xmlns:a16="http://schemas.microsoft.com/office/drawing/2014/main" id="{EEA85169-A40A-40DD-9871-5FE5B6A06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174" y="728662"/>
            <a:ext cx="5014913" cy="2776536"/>
          </a:xfrm>
        </p:spPr>
        <p:txBody>
          <a:bodyPr rtlCol="0"/>
          <a:lstStyle/>
          <a:p>
            <a:pPr rtl="0"/>
            <a:r>
              <a:rPr lang="zh-TW" altLang="en-US" dirty="0"/>
              <a:t>寵物狗認</a:t>
            </a:r>
            <a:r>
              <a:rPr lang="en-US" altLang="zh-TW" dirty="0"/>
              <a:t>/</a:t>
            </a:r>
            <a:r>
              <a:rPr lang="zh-TW" altLang="en-US" dirty="0"/>
              <a:t>領養</a:t>
            </a:r>
            <a:endParaRPr lang="zh-TW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EFCB712-4104-4FB1-9955-C84617B22F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80175" y="3821113"/>
            <a:ext cx="5014913" cy="2308225"/>
          </a:xfrm>
        </p:spPr>
        <p:txBody>
          <a:bodyPr rtlCol="0"/>
          <a:lstStyle/>
          <a:p>
            <a:pPr rtl="0"/>
            <a:r>
              <a:rPr lang="zh-TW" altLang="en-US" dirty="0"/>
              <a:t>主講者</a:t>
            </a:r>
            <a:r>
              <a:rPr lang="en-US" altLang="zh-TW" dirty="0"/>
              <a:t>:</a:t>
            </a:r>
            <a:r>
              <a:rPr lang="zh-TW" altLang="en-US" dirty="0"/>
              <a:t>鄭筠曦</a:t>
            </a:r>
            <a:endParaRPr lang="zh-TW" dirty="0"/>
          </a:p>
        </p:txBody>
      </p:sp>
      <p:pic>
        <p:nvPicPr>
          <p:cNvPr id="58" name="圖片版面配置區 57">
            <a:extLst>
              <a:ext uri="{FF2B5EF4-FFF2-40B4-BE49-F238E27FC236}">
                <a16:creationId xmlns:a16="http://schemas.microsoft.com/office/drawing/2014/main" id="{D463DB0E-D68D-F2B9-89D7-7293B8EF8D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979" r="2979"/>
          <a:stretch>
            <a:fillRect/>
          </a:stretch>
        </p:blipFill>
        <p:spPr>
          <a:xfrm>
            <a:off x="0" y="0"/>
            <a:ext cx="5662613" cy="6858000"/>
          </a:xfrm>
        </p:spPr>
      </p:pic>
    </p:spTree>
    <p:extLst>
      <p:ext uri="{BB962C8B-B14F-4D97-AF65-F5344CB8AC3E}">
        <p14:creationId xmlns:p14="http://schemas.microsoft.com/office/powerpoint/2010/main" val="3699736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5E90F-4C3D-ED82-A091-DE1F7D32E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標題 1">
            <a:extLst>
              <a:ext uri="{FF2B5EF4-FFF2-40B4-BE49-F238E27FC236}">
                <a16:creationId xmlns:a16="http://schemas.microsoft.com/office/drawing/2014/main" id="{C49C6247-DE8D-8388-E61B-E2E35FD09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788666"/>
          </a:xfrm>
        </p:spPr>
        <p:txBody>
          <a:bodyPr rtlCol="0" anchor="ctr"/>
          <a:lstStyle/>
          <a:p>
            <a:pPr rtl="0"/>
            <a:r>
              <a:rPr lang="zh-TW" altLang="en-US" dirty="0"/>
              <a:t>曾經在寫專題時犯的錯</a:t>
            </a:r>
            <a:endParaRPr lang="zh-TW" dirty="0"/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9256D554-C91A-BECF-E597-67A64F82C5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1621B6DD-29C1-4FEA-923F-71EA1347694C}" type="slidenum">
              <a:rPr lang="en-US" altLang="zh-TW" smtClean="0"/>
              <a:pPr rtl="0"/>
              <a:t>10</a:t>
            </a:fld>
            <a:endParaRPr 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6950A5-D43C-743B-B1BE-E3CD335B287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58721" y="1812324"/>
            <a:ext cx="9702188" cy="3871785"/>
          </a:xfrm>
        </p:spPr>
        <p:txBody>
          <a:bodyPr/>
          <a:lstStyle/>
          <a:p>
            <a:r>
              <a:rPr lang="zh-TW" altLang="en-US" dirty="0"/>
              <a:t>檔案的</a:t>
            </a:r>
            <a:r>
              <a:rPr lang="en-US" altLang="zh-TW" dirty="0"/>
              <a:t>html</a:t>
            </a:r>
            <a:r>
              <a:rPr lang="zh-TW" altLang="en-US" dirty="0"/>
              <a:t>前面忘記加一個 「</a:t>
            </a:r>
            <a:r>
              <a:rPr lang="en-US" altLang="zh-TW" dirty="0"/>
              <a:t>‧</a:t>
            </a:r>
            <a:r>
              <a:rPr lang="zh-TW" altLang="en-US" dirty="0"/>
              <a:t>」造成連結一直叫不出來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8A171856-0843-DD3C-C5CC-029625D5B4D2}"/>
              </a:ext>
            </a:extLst>
          </p:cNvPr>
          <p:cNvGraphicFramePr>
            <a:graphicFrameLocks noGrp="1"/>
          </p:cNvGraphicFramePr>
          <p:nvPr/>
        </p:nvGraphicFramePr>
        <p:xfrm>
          <a:off x="720725" y="3972401"/>
          <a:ext cx="10728325" cy="365760"/>
        </p:xfrm>
        <a:graphic>
          <a:graphicData uri="http://schemas.openxmlformats.org/drawingml/2006/table">
            <a:tbl>
              <a:tblPr/>
              <a:tblGrid>
                <a:gridCol w="10728325">
                  <a:extLst>
                    <a:ext uri="{9D8B030D-6E8A-4147-A177-3AD203B41FA5}">
                      <a16:colId xmlns:a16="http://schemas.microsoft.com/office/drawing/2014/main" val="28769245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TW" altLang="en-US" dirty="0">
                        <a:latin typeface="Courier New" panose="02070309020205020404" pitchFamily="49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7478442"/>
                  </a:ext>
                </a:extLst>
              </a:tr>
            </a:tbl>
          </a:graphicData>
        </a:graphic>
      </p:graphicFrame>
      <p:pic>
        <p:nvPicPr>
          <p:cNvPr id="4" name="圖片 3">
            <a:extLst>
              <a:ext uri="{FF2B5EF4-FFF2-40B4-BE49-F238E27FC236}">
                <a16:creationId xmlns:a16="http://schemas.microsoft.com/office/drawing/2014/main" id="{2A1ECD75-EECC-4225-FCC6-1B97B0092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25" y="2451221"/>
            <a:ext cx="9328916" cy="104162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BABEB64-8EC1-AE07-0F8B-1D3BC9630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28" y="3823161"/>
            <a:ext cx="2868878" cy="171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358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429B8-2AF3-4532-7C66-E98C7D854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標題 1">
            <a:extLst>
              <a:ext uri="{FF2B5EF4-FFF2-40B4-BE49-F238E27FC236}">
                <a16:creationId xmlns:a16="http://schemas.microsoft.com/office/drawing/2014/main" id="{88705EC5-9F3A-7F72-0856-751EE4B85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788666"/>
          </a:xfrm>
        </p:spPr>
        <p:txBody>
          <a:bodyPr rtlCol="0" anchor="ctr"/>
          <a:lstStyle/>
          <a:p>
            <a:pPr rtl="0"/>
            <a:r>
              <a:rPr lang="zh-TW" altLang="en-US" dirty="0"/>
              <a:t>曾經在寫專題時犯的錯</a:t>
            </a:r>
            <a:endParaRPr lang="zh-TW" dirty="0"/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4C47817B-66D2-7720-37D7-AC92EB4544D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1621B6DD-29C1-4FEA-923F-71EA1347694C}" type="slidenum">
              <a:rPr lang="en-US" altLang="zh-TW" smtClean="0"/>
              <a:pPr rtl="0"/>
              <a:t>11</a:t>
            </a:fld>
            <a:endParaRPr 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C2593A-626D-3AE3-ABBD-AC47CF10B22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58721" y="1680532"/>
            <a:ext cx="9702188" cy="4003577"/>
          </a:xfrm>
        </p:spPr>
        <p:txBody>
          <a:bodyPr/>
          <a:lstStyle/>
          <a:p>
            <a:r>
              <a:rPr lang="en-US" altLang="zh-TW" dirty="0"/>
              <a:t>pseudo-element(::first-line)</a:t>
            </a:r>
            <a:r>
              <a:rPr lang="zh-TW" altLang="en-US" dirty="0"/>
              <a:t>的操作上問題</a:t>
            </a: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77483456-603C-D6D0-8161-72585C5F63C3}"/>
              </a:ext>
            </a:extLst>
          </p:cNvPr>
          <p:cNvGraphicFramePr>
            <a:graphicFrameLocks noGrp="1"/>
          </p:cNvGraphicFramePr>
          <p:nvPr/>
        </p:nvGraphicFramePr>
        <p:xfrm>
          <a:off x="720725" y="3972401"/>
          <a:ext cx="10728325" cy="365760"/>
        </p:xfrm>
        <a:graphic>
          <a:graphicData uri="http://schemas.openxmlformats.org/drawingml/2006/table">
            <a:tbl>
              <a:tblPr/>
              <a:tblGrid>
                <a:gridCol w="10728325">
                  <a:extLst>
                    <a:ext uri="{9D8B030D-6E8A-4147-A177-3AD203B41FA5}">
                      <a16:colId xmlns:a16="http://schemas.microsoft.com/office/drawing/2014/main" val="28769245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TW" altLang="en-US" dirty="0">
                        <a:latin typeface="Courier New" panose="02070309020205020404" pitchFamily="49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7478442"/>
                  </a:ext>
                </a:extLst>
              </a:tr>
            </a:tbl>
          </a:graphicData>
        </a:graphic>
      </p:graphicFrame>
      <p:pic>
        <p:nvPicPr>
          <p:cNvPr id="4" name="圖片 3">
            <a:extLst>
              <a:ext uri="{FF2B5EF4-FFF2-40B4-BE49-F238E27FC236}">
                <a16:creationId xmlns:a16="http://schemas.microsoft.com/office/drawing/2014/main" id="{8357F514-5EAD-998C-E8A5-CA6BF54B5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633" y="2371561"/>
            <a:ext cx="4704421" cy="1747357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F18FD38D-E0C5-F8AF-21E7-5A81EE11C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633" y="4396862"/>
            <a:ext cx="6569637" cy="132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779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D5046-E363-4D1A-837F-327DF1F03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標題 1">
            <a:extLst>
              <a:ext uri="{FF2B5EF4-FFF2-40B4-BE49-F238E27FC236}">
                <a16:creationId xmlns:a16="http://schemas.microsoft.com/office/drawing/2014/main" id="{393799A5-155F-01A4-405E-4544E1B10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788666"/>
          </a:xfrm>
        </p:spPr>
        <p:txBody>
          <a:bodyPr rtlCol="0" anchor="ctr"/>
          <a:lstStyle/>
          <a:p>
            <a:pPr rtl="0"/>
            <a:r>
              <a:rPr lang="zh-TW" altLang="en-US" dirty="0"/>
              <a:t>曾經在寫專題時犯的錯</a:t>
            </a:r>
            <a:endParaRPr lang="zh-TW" dirty="0"/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F709E54E-5017-821E-C19A-1A49FBA1AD2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1621B6DD-29C1-4FEA-923F-71EA1347694C}" type="slidenum">
              <a:rPr lang="en-US" altLang="zh-TW" smtClean="0"/>
              <a:pPr rtl="0"/>
              <a:t>12</a:t>
            </a:fld>
            <a:endParaRPr 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AC3D46-4C45-8980-F742-DA896BDE114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58721" y="1680532"/>
            <a:ext cx="9702188" cy="4003577"/>
          </a:xfrm>
        </p:spPr>
        <p:txBody>
          <a:bodyPr/>
          <a:lstStyle/>
          <a:p>
            <a:r>
              <a:rPr lang="en-US" altLang="zh-TW" dirty="0"/>
              <a:t>pseudo-element(::first-line)</a:t>
            </a:r>
            <a:r>
              <a:rPr lang="zh-TW" altLang="en-US" dirty="0"/>
              <a:t>的操作上問題</a:t>
            </a: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0CC841A1-402E-78AA-3E8E-203E42E76877}"/>
              </a:ext>
            </a:extLst>
          </p:cNvPr>
          <p:cNvGraphicFramePr>
            <a:graphicFrameLocks noGrp="1"/>
          </p:cNvGraphicFramePr>
          <p:nvPr/>
        </p:nvGraphicFramePr>
        <p:xfrm>
          <a:off x="720725" y="3972401"/>
          <a:ext cx="10728325" cy="365760"/>
        </p:xfrm>
        <a:graphic>
          <a:graphicData uri="http://schemas.openxmlformats.org/drawingml/2006/table">
            <a:tbl>
              <a:tblPr/>
              <a:tblGrid>
                <a:gridCol w="10728325">
                  <a:extLst>
                    <a:ext uri="{9D8B030D-6E8A-4147-A177-3AD203B41FA5}">
                      <a16:colId xmlns:a16="http://schemas.microsoft.com/office/drawing/2014/main" val="28769245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TW" altLang="en-US">
                        <a:latin typeface="Courier New" panose="02070309020205020404" pitchFamily="49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7478442"/>
                  </a:ext>
                </a:extLst>
              </a:tr>
            </a:tbl>
          </a:graphicData>
        </a:graphic>
      </p:graphicFrame>
      <p:pic>
        <p:nvPicPr>
          <p:cNvPr id="4" name="圖片 3">
            <a:extLst>
              <a:ext uri="{FF2B5EF4-FFF2-40B4-BE49-F238E27FC236}">
                <a16:creationId xmlns:a16="http://schemas.microsoft.com/office/drawing/2014/main" id="{2E5A4238-4E36-1D9F-26C0-38AFEEB6B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42" y="2703885"/>
            <a:ext cx="8145597" cy="153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538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E1C8F-10F7-CAAD-3FE3-7678206D0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標題 1">
            <a:extLst>
              <a:ext uri="{FF2B5EF4-FFF2-40B4-BE49-F238E27FC236}">
                <a16:creationId xmlns:a16="http://schemas.microsoft.com/office/drawing/2014/main" id="{EC27A585-EC85-4AC2-956F-0A4B06E00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788666"/>
          </a:xfrm>
        </p:spPr>
        <p:txBody>
          <a:bodyPr rtlCol="0" anchor="ctr"/>
          <a:lstStyle/>
          <a:p>
            <a:pPr rtl="0"/>
            <a:r>
              <a:rPr lang="zh-TW" altLang="en-US" dirty="0"/>
              <a:t>曾經在寫專題時犯的錯</a:t>
            </a:r>
            <a:endParaRPr lang="zh-TW" dirty="0"/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2DB1C1EF-1E44-0777-EB9E-CDCE73DEEE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1621B6DD-29C1-4FEA-923F-71EA1347694C}" type="slidenum">
              <a:rPr lang="en-US" altLang="zh-TW" smtClean="0"/>
              <a:pPr rtl="0"/>
              <a:t>13</a:t>
            </a:fld>
            <a:endParaRPr 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9303A4-DFCF-2EBB-A432-BEDFF0FC546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58721" y="1680532"/>
            <a:ext cx="9702188" cy="4003577"/>
          </a:xfrm>
        </p:spPr>
        <p:txBody>
          <a:bodyPr/>
          <a:lstStyle/>
          <a:p>
            <a:r>
              <a:rPr lang="en-US" altLang="zh-TW" dirty="0"/>
              <a:t>pseudo-element(::first-line)</a:t>
            </a:r>
            <a:r>
              <a:rPr lang="zh-TW" altLang="en-US" dirty="0"/>
              <a:t>的操作上問題</a:t>
            </a: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EC04BC01-56A5-6379-6966-8E29AA45B132}"/>
              </a:ext>
            </a:extLst>
          </p:cNvPr>
          <p:cNvGraphicFramePr>
            <a:graphicFrameLocks noGrp="1"/>
          </p:cNvGraphicFramePr>
          <p:nvPr/>
        </p:nvGraphicFramePr>
        <p:xfrm>
          <a:off x="720725" y="3972401"/>
          <a:ext cx="10728325" cy="365760"/>
        </p:xfrm>
        <a:graphic>
          <a:graphicData uri="http://schemas.openxmlformats.org/drawingml/2006/table">
            <a:tbl>
              <a:tblPr/>
              <a:tblGrid>
                <a:gridCol w="10728325">
                  <a:extLst>
                    <a:ext uri="{9D8B030D-6E8A-4147-A177-3AD203B41FA5}">
                      <a16:colId xmlns:a16="http://schemas.microsoft.com/office/drawing/2014/main" val="28769245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TW" altLang="en-US">
                        <a:latin typeface="Courier New" panose="02070309020205020404" pitchFamily="49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7478442"/>
                  </a:ext>
                </a:extLst>
              </a:tr>
            </a:tbl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AE7A85F7-BC49-3061-A7E1-5D7BE4D84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69" y="3487379"/>
            <a:ext cx="10739610" cy="66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18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D42B2-6C74-A729-B62E-568D0CF04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標題 1">
            <a:extLst>
              <a:ext uri="{FF2B5EF4-FFF2-40B4-BE49-F238E27FC236}">
                <a16:creationId xmlns:a16="http://schemas.microsoft.com/office/drawing/2014/main" id="{870F1788-5B65-590B-9CD2-61CE433A4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788666"/>
          </a:xfrm>
        </p:spPr>
        <p:txBody>
          <a:bodyPr rtlCol="0" anchor="ctr"/>
          <a:lstStyle/>
          <a:p>
            <a:pPr rtl="0"/>
            <a:r>
              <a:rPr lang="zh-TW" altLang="en-US" dirty="0"/>
              <a:t>曾經在寫專題時犯的錯</a:t>
            </a:r>
            <a:endParaRPr lang="zh-TW" dirty="0"/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83E81E1B-5712-F805-AB34-20F826AFF92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1621B6DD-29C1-4FEA-923F-71EA1347694C}" type="slidenum">
              <a:rPr lang="en-US" altLang="zh-TW" smtClean="0"/>
              <a:pPr rtl="0"/>
              <a:t>14</a:t>
            </a:fld>
            <a:endParaRPr 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148553-A95D-DC8E-E01F-F6C328079A0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58720" y="1812324"/>
            <a:ext cx="10212933" cy="3871785"/>
          </a:xfrm>
        </p:spPr>
        <p:txBody>
          <a:bodyPr/>
          <a:lstStyle/>
          <a:p>
            <a:r>
              <a:rPr lang="en-US" altLang="zh-TW" dirty="0"/>
              <a:t>Pseudo-element(::first-line)</a:t>
            </a:r>
            <a:r>
              <a:rPr lang="zh-TW" altLang="en-US" dirty="0"/>
              <a:t>的操作上問題</a:t>
            </a:r>
            <a:endParaRPr lang="en-US" altLang="zh-TW" dirty="0"/>
          </a:p>
          <a:p>
            <a:r>
              <a:rPr lang="en-US" altLang="zh-TW" dirty="0"/>
              <a:t>::first-line </a:t>
            </a:r>
            <a:r>
              <a:rPr lang="zh-TW" altLang="en-US" dirty="0"/>
              <a:t>的作用是：「只選取文字段落（</a:t>
            </a:r>
            <a:r>
              <a:rPr lang="en-US" altLang="zh-TW" dirty="0"/>
              <a:t>&lt;p&gt;</a:t>
            </a:r>
            <a:r>
              <a:rPr lang="zh-TW" altLang="en-US" dirty="0"/>
              <a:t>、</a:t>
            </a:r>
            <a:r>
              <a:rPr lang="en-US" altLang="zh-TW" dirty="0"/>
              <a:t>&lt;h1&gt; </a:t>
            </a:r>
            <a:r>
              <a:rPr lang="zh-TW" altLang="en-US" dirty="0"/>
              <a:t>等）中的</a:t>
            </a:r>
            <a:r>
              <a:rPr lang="zh-TW" altLang="en-US" b="1" dirty="0"/>
              <a:t>第一行可見內容</a:t>
            </a:r>
            <a:r>
              <a:rPr lang="zh-TW" altLang="en-US" dirty="0"/>
              <a:t>」。</a:t>
            </a:r>
            <a:endParaRPr lang="en-US" altLang="zh-TW" dirty="0"/>
          </a:p>
          <a:p>
            <a:r>
              <a:rPr lang="zh-TW" altLang="en-US" dirty="0"/>
              <a:t>但是因為：「</a:t>
            </a:r>
            <a:r>
              <a:rPr lang="zh-TW" altLang="en-US" b="1" dirty="0"/>
              <a:t>第一行是根據瀏覽器顯示的寬度決定的</a:t>
            </a:r>
            <a:r>
              <a:rPr lang="zh-TW" altLang="en-US" dirty="0"/>
              <a:t>」。</a:t>
            </a:r>
            <a:br>
              <a:rPr lang="zh-TW" altLang="en-US" dirty="0"/>
            </a:br>
            <a:r>
              <a:rPr lang="zh-TW" altLang="en-US" dirty="0"/>
              <a:t>也就是說，</a:t>
            </a:r>
            <a:r>
              <a:rPr lang="zh-TW" altLang="en-US" b="1" dirty="0"/>
              <a:t>如果整段文字沒有換行（都在同一行裡）</a:t>
            </a:r>
            <a:r>
              <a:rPr lang="zh-TW" altLang="en-US" dirty="0"/>
              <a:t>，</a:t>
            </a:r>
            <a:br>
              <a:rPr lang="zh-TW" altLang="en-US" dirty="0"/>
            </a:br>
            <a:r>
              <a:rPr lang="zh-TW" altLang="en-US" dirty="0"/>
              <a:t>那麼瀏覽器會把整段都視為「第一行」。</a:t>
            </a: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18C1737F-6E58-7DA6-C77C-A12FD81484AA}"/>
              </a:ext>
            </a:extLst>
          </p:cNvPr>
          <p:cNvGraphicFramePr>
            <a:graphicFrameLocks noGrp="1"/>
          </p:cNvGraphicFramePr>
          <p:nvPr/>
        </p:nvGraphicFramePr>
        <p:xfrm>
          <a:off x="720725" y="3972401"/>
          <a:ext cx="10728325" cy="365760"/>
        </p:xfrm>
        <a:graphic>
          <a:graphicData uri="http://schemas.openxmlformats.org/drawingml/2006/table">
            <a:tbl>
              <a:tblPr/>
              <a:tblGrid>
                <a:gridCol w="10728325">
                  <a:extLst>
                    <a:ext uri="{9D8B030D-6E8A-4147-A177-3AD203B41FA5}">
                      <a16:colId xmlns:a16="http://schemas.microsoft.com/office/drawing/2014/main" val="28769245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TW" altLang="en-US">
                        <a:latin typeface="Courier New" panose="02070309020205020404" pitchFamily="49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7478442"/>
                  </a:ext>
                </a:extLst>
              </a:tr>
            </a:tbl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84917F0F-0D6D-01DA-3673-DAB85FC3D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93" y="3972401"/>
            <a:ext cx="4160107" cy="26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35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88BD7-9F81-7893-6D7E-C116D3853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標題 1">
            <a:extLst>
              <a:ext uri="{FF2B5EF4-FFF2-40B4-BE49-F238E27FC236}">
                <a16:creationId xmlns:a16="http://schemas.microsoft.com/office/drawing/2014/main" id="{7FAFE5FB-56F2-122F-6506-2FE1F5A7C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788666"/>
          </a:xfrm>
        </p:spPr>
        <p:txBody>
          <a:bodyPr rtlCol="0" anchor="ctr"/>
          <a:lstStyle/>
          <a:p>
            <a:pPr rtl="0"/>
            <a:r>
              <a:rPr lang="zh-TW" altLang="en-US" dirty="0"/>
              <a:t>曾經在寫專題時犯的錯</a:t>
            </a:r>
            <a:endParaRPr lang="zh-TW" dirty="0"/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48253EB6-11F7-E3E2-58D2-D7C55B9E263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1621B6DD-29C1-4FEA-923F-71EA1347694C}" type="slidenum">
              <a:rPr lang="en-US" altLang="zh-TW" smtClean="0"/>
              <a:pPr rtl="0"/>
              <a:t>15</a:t>
            </a:fld>
            <a:endParaRPr 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BF6427-7882-9763-3A8F-4A6EA9F362C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58721" y="1680532"/>
            <a:ext cx="9702188" cy="4003577"/>
          </a:xfrm>
        </p:spPr>
        <p:txBody>
          <a:bodyPr/>
          <a:lstStyle/>
          <a:p>
            <a:r>
              <a:rPr lang="en-US" altLang="zh-TW" dirty="0"/>
              <a:t>pseudo-element(::first-line)</a:t>
            </a:r>
            <a:r>
              <a:rPr lang="zh-TW" altLang="en-US" dirty="0"/>
              <a:t>的操作上問題</a:t>
            </a: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B3730236-65CB-E791-565B-DB69DF81D0B7}"/>
              </a:ext>
            </a:extLst>
          </p:cNvPr>
          <p:cNvGraphicFramePr>
            <a:graphicFrameLocks noGrp="1"/>
          </p:cNvGraphicFramePr>
          <p:nvPr/>
        </p:nvGraphicFramePr>
        <p:xfrm>
          <a:off x="720725" y="3972401"/>
          <a:ext cx="10728325" cy="365760"/>
        </p:xfrm>
        <a:graphic>
          <a:graphicData uri="http://schemas.openxmlformats.org/drawingml/2006/table">
            <a:tbl>
              <a:tblPr/>
              <a:tblGrid>
                <a:gridCol w="10728325">
                  <a:extLst>
                    <a:ext uri="{9D8B030D-6E8A-4147-A177-3AD203B41FA5}">
                      <a16:colId xmlns:a16="http://schemas.microsoft.com/office/drawing/2014/main" val="28769245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TW" altLang="en-US">
                        <a:latin typeface="Courier New" panose="02070309020205020404" pitchFamily="49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7478442"/>
                  </a:ext>
                </a:extLst>
              </a:tr>
            </a:tbl>
          </a:graphicData>
        </a:graphic>
      </p:graphicFrame>
      <p:pic>
        <p:nvPicPr>
          <p:cNvPr id="4" name="圖片 3">
            <a:extLst>
              <a:ext uri="{FF2B5EF4-FFF2-40B4-BE49-F238E27FC236}">
                <a16:creationId xmlns:a16="http://schemas.microsoft.com/office/drawing/2014/main" id="{342C445E-8A6B-CF50-D94F-106CBB42D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42" y="2703885"/>
            <a:ext cx="8145597" cy="153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77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D401E3-B5BA-2DC1-5DDB-A57175124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版面配置區 9" descr="躺在草地上的快樂小狗">
            <a:extLst>
              <a:ext uri="{FF2B5EF4-FFF2-40B4-BE49-F238E27FC236}">
                <a16:creationId xmlns:a16="http://schemas.microsoft.com/office/drawing/2014/main" id="{5DD7DEB7-2BB7-7D30-BF7B-044760322F6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9" name="標題 8">
            <a:extLst>
              <a:ext uri="{FF2B5EF4-FFF2-40B4-BE49-F238E27FC236}">
                <a16:creationId xmlns:a16="http://schemas.microsoft.com/office/drawing/2014/main" id="{85F5BCC3-306A-730A-EA11-153FC82C3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4" y="1579842"/>
            <a:ext cx="5014913" cy="2039662"/>
          </a:xfrm>
        </p:spPr>
        <p:txBody>
          <a:bodyPr rtlCol="0"/>
          <a:lstStyle/>
          <a:p>
            <a:pPr rtl="0"/>
            <a:r>
              <a:rPr lang="zh-TW" dirty="0"/>
              <a:t>主題</a:t>
            </a:r>
            <a:r>
              <a:rPr lang="zh-TW" altLang="en-US" dirty="0"/>
              <a:t>四</a:t>
            </a:r>
            <a:endParaRPr lang="zh-TW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045826C-59B3-83C3-D655-974A667551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0725" y="3818283"/>
            <a:ext cx="5014913" cy="1201737"/>
          </a:xfrm>
        </p:spPr>
        <p:txBody>
          <a:bodyPr rtlCol="0"/>
          <a:lstStyle/>
          <a:p>
            <a:r>
              <a:rPr lang="zh-TW" altLang="en-US" dirty="0"/>
              <a:t>專題心得</a:t>
            </a:r>
            <a:endParaRPr lang="zh-TW" altLang="zh-TW" dirty="0"/>
          </a:p>
        </p:txBody>
      </p:sp>
    </p:spTree>
    <p:extLst>
      <p:ext uri="{BB962C8B-B14F-4D97-AF65-F5344CB8AC3E}">
        <p14:creationId xmlns:p14="http://schemas.microsoft.com/office/powerpoint/2010/main" val="746590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>
            <a:extLst>
              <a:ext uri="{FF2B5EF4-FFF2-40B4-BE49-F238E27FC236}">
                <a16:creationId xmlns:a16="http://schemas.microsoft.com/office/drawing/2014/main" id="{39F8EA3E-07A0-4ABA-81B1-92F281BC2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62" y="1502418"/>
            <a:ext cx="5158912" cy="1035050"/>
          </a:xfrm>
        </p:spPr>
        <p:txBody>
          <a:bodyPr rtlCol="0"/>
          <a:lstStyle/>
          <a:p>
            <a:pPr rtl="0"/>
            <a:r>
              <a:rPr lang="zh-TW" altLang="en-US" dirty="0"/>
              <a:t>心得</a:t>
            </a:r>
            <a:endParaRPr lang="zh-TW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34D8ACB-14FB-4A5B-A3E3-860EE2ABD2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1275" y="2734276"/>
            <a:ext cx="5557637" cy="2332037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dirty="0"/>
              <a:t>這次的網站架設讓我覺得很有興趣，雖然每天幾乎都只睡</a:t>
            </a:r>
            <a:r>
              <a:rPr lang="en-US" altLang="zh-TW" dirty="0"/>
              <a:t>4~5</a:t>
            </a:r>
            <a:r>
              <a:rPr lang="zh-TW" altLang="en-US" dirty="0"/>
              <a:t>個小時。但是，在研究並解決每個邏輯問題或語法問題的當下，竟然一絲睏意和飢餓的感覺都沒有。雖然接觸程式的時間和經歷沒有很多，但是我覺得，我對這方面是有熱情的。</a:t>
            </a:r>
            <a:endParaRPr lang="zh-TW" dirty="0"/>
          </a:p>
        </p:txBody>
      </p:sp>
      <p:sp>
        <p:nvSpPr>
          <p:cNvPr id="19" name="投影片編號版面配置區 18">
            <a:extLst>
              <a:ext uri="{FF2B5EF4-FFF2-40B4-BE49-F238E27FC236}">
                <a16:creationId xmlns:a16="http://schemas.microsoft.com/office/drawing/2014/main" id="{2AABB986-1E49-4BDF-9493-2065F653A80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621B6DD-29C1-4FEA-923F-71EA1347694C}" type="slidenum">
              <a:rPr lang="en-US" altLang="zh-TW" smtClean="0"/>
              <a:pPr rtl="0"/>
              <a:t>17</a:t>
            </a:fld>
            <a:endParaRPr lang="zh-TW" dirty="0"/>
          </a:p>
        </p:txBody>
      </p:sp>
      <p:pic>
        <p:nvPicPr>
          <p:cNvPr id="6" name="圖片版面配置區 5">
            <a:extLst>
              <a:ext uri="{FF2B5EF4-FFF2-40B4-BE49-F238E27FC236}">
                <a16:creationId xmlns:a16="http://schemas.microsoft.com/office/drawing/2014/main" id="{5D0F8EFB-46ED-6534-98BF-589B752F959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6677" b="66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10714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標題 47">
            <a:extLst>
              <a:ext uri="{FF2B5EF4-FFF2-40B4-BE49-F238E27FC236}">
                <a16:creationId xmlns:a16="http://schemas.microsoft.com/office/drawing/2014/main" id="{F38792F7-FBCD-4459-924E-D851B63C7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256" y="854624"/>
            <a:ext cx="7032189" cy="3694556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4800" dirty="0"/>
              <a:t>無論是追求目標</a:t>
            </a:r>
            <a:br>
              <a:rPr lang="zh-TW" sz="4800" dirty="0"/>
            </a:br>
            <a:r>
              <a:rPr lang="zh-TW" altLang="en-US" sz="4800" dirty="0"/>
              <a:t>還是為了生存</a:t>
            </a:r>
            <a:br>
              <a:rPr lang="zh-TW" sz="4800" dirty="0"/>
            </a:br>
            <a:r>
              <a:rPr lang="zh-TW" altLang="en-US" sz="4800" dirty="0"/>
              <a:t>都別用走的</a:t>
            </a:r>
            <a:br>
              <a:rPr lang="zh-TW" sz="4800" dirty="0"/>
            </a:br>
            <a:r>
              <a:rPr lang="zh-TW" altLang="en-US" sz="4800" dirty="0"/>
              <a:t>用跑的</a:t>
            </a:r>
            <a:r>
              <a:rPr lang="en-US" altLang="zh-TW" sz="4800" dirty="0"/>
              <a:t>!</a:t>
            </a:r>
            <a:endParaRPr lang="zh-TW" sz="480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698F7D0-CD71-4C3D-ABE3-BC61CDDB8F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28231" y="4977081"/>
            <a:ext cx="4935538" cy="853444"/>
          </a:xfrm>
        </p:spPr>
        <p:txBody>
          <a:bodyPr rtlCol="0"/>
          <a:lstStyle/>
          <a:p>
            <a:pPr rtl="0"/>
            <a:r>
              <a:rPr lang="zh-TW" altLang="en-US" dirty="0"/>
              <a:t>黃仁勳</a:t>
            </a:r>
            <a:endParaRPr lang="zh-TW" dirty="0"/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E87551B5-4A9B-4FB6-867E-5EEEFEEDDD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1621B6DD-29C1-4FEA-923F-71EA1347694C}" type="slidenum">
              <a:rPr lang="en-US" altLang="zh-TW" smtClean="0"/>
              <a:pPr rtl="0"/>
              <a:t>18</a:t>
            </a:fld>
            <a:endParaRPr lang="zh-TW" dirty="0"/>
          </a:p>
        </p:txBody>
      </p:sp>
      <p:pic>
        <p:nvPicPr>
          <p:cNvPr id="22" name="圖片版面配置區 21">
            <a:extLst>
              <a:ext uri="{FF2B5EF4-FFF2-40B4-BE49-F238E27FC236}">
                <a16:creationId xmlns:a16="http://schemas.microsoft.com/office/drawing/2014/main" id="{0FC59662-F1BB-04C5-0ABB-2B5F2D67A67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12760" r="12760"/>
          <a:stretch>
            <a:fillRect/>
          </a:stretch>
        </p:blipFill>
        <p:spPr/>
      </p:pic>
      <p:pic>
        <p:nvPicPr>
          <p:cNvPr id="20" name="圖片版面配置區 19">
            <a:extLst>
              <a:ext uri="{FF2B5EF4-FFF2-40B4-BE49-F238E27FC236}">
                <a16:creationId xmlns:a16="http://schemas.microsoft.com/office/drawing/2014/main" id="{9CA53005-6E5B-408E-4032-4DF698250F9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14873" r="148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68438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C68556-B591-7E27-E9E3-330C4D24D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版面配置區 9" descr="躺在草地上的快樂小狗">
            <a:extLst>
              <a:ext uri="{FF2B5EF4-FFF2-40B4-BE49-F238E27FC236}">
                <a16:creationId xmlns:a16="http://schemas.microsoft.com/office/drawing/2014/main" id="{66BC45BA-6887-3C73-1CE9-CC49335B95C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9" name="標題 8">
            <a:extLst>
              <a:ext uri="{FF2B5EF4-FFF2-40B4-BE49-F238E27FC236}">
                <a16:creationId xmlns:a16="http://schemas.microsoft.com/office/drawing/2014/main" id="{878216B6-D5E1-2FAE-AF7C-39C891A86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4" y="1579842"/>
            <a:ext cx="5014913" cy="2039662"/>
          </a:xfrm>
        </p:spPr>
        <p:txBody>
          <a:bodyPr rtlCol="0"/>
          <a:lstStyle/>
          <a:p>
            <a:pPr rtl="0"/>
            <a:r>
              <a:rPr lang="zh-TW" dirty="0"/>
              <a:t>主題</a:t>
            </a:r>
            <a:r>
              <a:rPr lang="zh-TW" altLang="en-US" dirty="0"/>
              <a:t>五</a:t>
            </a:r>
            <a:endParaRPr lang="zh-TW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3E89534-218D-220B-1F12-9A2AC6BD3A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0725" y="3818283"/>
            <a:ext cx="5014913" cy="1201737"/>
          </a:xfrm>
        </p:spPr>
        <p:txBody>
          <a:bodyPr rtlCol="0"/>
          <a:lstStyle/>
          <a:p>
            <a:r>
              <a:rPr lang="zh-TW" altLang="en-US" dirty="0"/>
              <a:t>參考書籍和網站及網路工具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901642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標題 70">
            <a:extLst>
              <a:ext uri="{FF2B5EF4-FFF2-40B4-BE49-F238E27FC236}">
                <a16:creationId xmlns:a16="http://schemas.microsoft.com/office/drawing/2014/main" id="{D973D364-9876-4389-8F5F-23000A146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6833739" cy="1477328"/>
          </a:xfrm>
        </p:spPr>
        <p:txBody>
          <a:bodyPr rtlCol="0"/>
          <a:lstStyle/>
          <a:p>
            <a:pPr rtl="0"/>
            <a:r>
              <a:rPr lang="zh-TW" altLang="en-US" dirty="0"/>
              <a:t>內容</a:t>
            </a:r>
            <a:endParaRPr lang="zh-TW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02D34BE-DFF7-49F3-881C-7E441C7C7C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9999" y="2541599"/>
            <a:ext cx="4981575" cy="2862423"/>
          </a:xfrm>
        </p:spPr>
        <p:txBody>
          <a:bodyPr rtlCol="0"/>
          <a:lstStyle/>
          <a:p>
            <a:pPr rtl="0"/>
            <a:r>
              <a:rPr lang="zh-TW" dirty="0"/>
              <a:t>主題一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功能說明</a:t>
            </a:r>
            <a:endParaRPr lang="zh-TW" dirty="0"/>
          </a:p>
          <a:p>
            <a:pPr rtl="0"/>
            <a:r>
              <a:rPr lang="zh-TW" dirty="0"/>
              <a:t>主題二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程式的錯誤筆記</a:t>
            </a:r>
            <a:endParaRPr lang="zh-TW" dirty="0"/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CE7F01"/>
              </a:buClr>
              <a:buSzTx/>
              <a:buFont typeface="The Hand Extrablack" panose="03070A02030502020204" pitchFamily="66" charset="0"/>
              <a:buNone/>
              <a:tabLst/>
              <a:defRPr/>
            </a:pPr>
            <a:r>
              <a:rPr kumimoji="0" lang="zh-TW" altLang="en-US" sz="2000" b="0" i="0" u="none" strike="noStrike" kern="1200" cap="none" spc="20" normalizeH="0" baseline="0" noProof="0" dirty="0">
                <a:ln>
                  <a:noFill/>
                </a:ln>
                <a:solidFill>
                  <a:prstClr val="white">
                    <a:alpha val="58000"/>
                  </a:prstClr>
                </a:solidFill>
                <a:effectLst/>
                <a:uLnTx/>
                <a:uFillTx/>
                <a:latin typeface="Microsoft JhengHei UI"/>
                <a:ea typeface="+mn-ea"/>
                <a:cs typeface="+mn-cs"/>
              </a:rPr>
              <a:t>主題三</a:t>
            </a:r>
            <a:r>
              <a:rPr kumimoji="0" lang="en-US" altLang="zh-TW" sz="2000" b="0" i="0" u="none" strike="noStrike" kern="1200" cap="none" spc="20" normalizeH="0" baseline="0" noProof="0" dirty="0">
                <a:ln>
                  <a:noFill/>
                </a:ln>
                <a:solidFill>
                  <a:prstClr val="white">
                    <a:alpha val="58000"/>
                  </a:prstClr>
                </a:solidFill>
                <a:effectLst/>
                <a:uLnTx/>
                <a:uFillTx/>
                <a:latin typeface="Microsoft JhengHei UI"/>
                <a:ea typeface="+mn-ea"/>
                <a:cs typeface="+mn-cs"/>
              </a:rPr>
              <a:t>:</a:t>
            </a:r>
            <a:r>
              <a:rPr kumimoji="0" lang="zh-TW" altLang="en-US" sz="2000" b="0" i="0" u="none" strike="noStrike" kern="1200" cap="none" spc="20" normalizeH="0" baseline="0" noProof="0" dirty="0">
                <a:ln>
                  <a:noFill/>
                </a:ln>
                <a:solidFill>
                  <a:prstClr val="white">
                    <a:alpha val="58000"/>
                  </a:prstClr>
                </a:solidFill>
                <a:effectLst/>
                <a:uLnTx/>
                <a:uFillTx/>
                <a:latin typeface="Microsoft JhengHei UI"/>
                <a:ea typeface="+mn-ea"/>
                <a:cs typeface="+mn-cs"/>
              </a:rPr>
              <a:t>專題心得</a:t>
            </a:r>
          </a:p>
          <a:p>
            <a:pPr rtl="0"/>
            <a:r>
              <a:rPr lang="zh-TW" dirty="0"/>
              <a:t>主題</a:t>
            </a:r>
            <a:r>
              <a:rPr lang="zh-TW" altLang="en-US" dirty="0"/>
              <a:t>四</a:t>
            </a:r>
            <a:r>
              <a:rPr lang="en-US" altLang="zh-TW" dirty="0"/>
              <a:t>:</a:t>
            </a:r>
            <a:r>
              <a:rPr lang="zh-TW" altLang="en-US" dirty="0"/>
              <a:t>參考書籍和網站及網路工具</a:t>
            </a:r>
            <a:endParaRPr lang="zh-TW" dirty="0"/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C2100F54-A3EA-4012-B8F6-8D7386F51B5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1621B6DD-29C1-4FEA-923F-71EA1347694C}" type="slidenum">
              <a:rPr lang="zh-TW" smtClean="0"/>
              <a:pPr/>
              <a:t>2</a:t>
            </a:fld>
            <a:endParaRPr lang="zh-TW" dirty="0"/>
          </a:p>
        </p:txBody>
      </p:sp>
      <p:pic>
        <p:nvPicPr>
          <p:cNvPr id="12" name="圖片版面配置區 11">
            <a:extLst>
              <a:ext uri="{FF2B5EF4-FFF2-40B4-BE49-F238E27FC236}">
                <a16:creationId xmlns:a16="http://schemas.microsoft.com/office/drawing/2014/main" id="{B1267E99-214F-390C-FC5A-9B15F481DC8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7360" b="27360"/>
          <a:stretch>
            <a:fillRect/>
          </a:stretch>
        </p:blipFill>
        <p:spPr/>
      </p:pic>
      <p:pic>
        <p:nvPicPr>
          <p:cNvPr id="23" name="圖片版面配置區 22">
            <a:extLst>
              <a:ext uri="{FF2B5EF4-FFF2-40B4-BE49-F238E27FC236}">
                <a16:creationId xmlns:a16="http://schemas.microsoft.com/office/drawing/2014/main" id="{AF8C43D8-E18F-13F6-3122-59E26B089CB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t="5321" b="5321"/>
          <a:stretch>
            <a:fillRect/>
          </a:stretch>
        </p:blipFill>
        <p:spPr/>
      </p:pic>
      <p:pic>
        <p:nvPicPr>
          <p:cNvPr id="29" name="圖片版面配置區 28">
            <a:extLst>
              <a:ext uri="{FF2B5EF4-FFF2-40B4-BE49-F238E27FC236}">
                <a16:creationId xmlns:a16="http://schemas.microsoft.com/office/drawing/2014/main" id="{BED30DED-47CA-4DA4-298C-8738E8E1A6D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t="14668" b="146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79619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2FE731-CD8E-43D3-B42A-362F510B0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718" y="805868"/>
            <a:ext cx="10728325" cy="673005"/>
          </a:xfrm>
        </p:spPr>
        <p:txBody>
          <a:bodyPr rtlCol="0"/>
          <a:lstStyle/>
          <a:p>
            <a:pPr rtl="0"/>
            <a:r>
              <a:rPr lang="zh-TW" altLang="en-US" dirty="0"/>
              <a:t>參考書籍和網路工具</a:t>
            </a:r>
            <a:endParaRPr lang="zh-TW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32642B3-CD54-4933-A8FC-D642ACD879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718" y="1654030"/>
            <a:ext cx="5015638" cy="565796"/>
          </a:xfrm>
        </p:spPr>
        <p:txBody>
          <a:bodyPr rtlCol="0"/>
          <a:lstStyle/>
          <a:p>
            <a:pPr rtl="0"/>
            <a:r>
              <a:rPr lang="zh-TW" altLang="en-US" dirty="0"/>
              <a:t>書籍</a:t>
            </a:r>
            <a:endParaRPr lang="zh-TW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9EC87A6-C57E-4CCD-8F25-3047709E5B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1718" y="2483243"/>
            <a:ext cx="5095980" cy="3351287"/>
          </a:xfrm>
        </p:spPr>
        <p:txBody>
          <a:bodyPr rtlCol="0">
            <a:normAutofit/>
          </a:bodyPr>
          <a:lstStyle/>
          <a:p>
            <a:r>
              <a:rPr lang="en-US" altLang="zh-TW" dirty="0"/>
              <a:t>HTML</a:t>
            </a:r>
            <a:r>
              <a:rPr lang="zh-TW" altLang="en-US" dirty="0"/>
              <a:t>網頁設計入門 </a:t>
            </a:r>
            <a:r>
              <a:rPr lang="en-US" altLang="zh-TW" dirty="0"/>
              <a:t>: HTML/CSS/JavaScript/</a:t>
            </a:r>
            <a:r>
              <a:rPr lang="zh-TW" altLang="en-US" dirty="0"/>
              <a:t>網站架設實務</a:t>
            </a:r>
          </a:p>
          <a:p>
            <a:pPr rtl="0"/>
            <a:r>
              <a:rPr lang="zh-TW" altLang="en-US" dirty="0"/>
              <a:t>網頁程式設計 </a:t>
            </a:r>
            <a:r>
              <a:rPr lang="en-US" altLang="zh-TW" dirty="0"/>
              <a:t>: HTML&amp;CSS</a:t>
            </a:r>
          </a:p>
          <a:p>
            <a:pPr rtl="0"/>
            <a:r>
              <a:rPr lang="zh-TW" altLang="en-US" dirty="0"/>
              <a:t>網頁程式實例教學範本 </a:t>
            </a:r>
            <a:r>
              <a:rPr lang="en-US" altLang="zh-TW" dirty="0"/>
              <a:t>: HTML-CSS</a:t>
            </a:r>
          </a:p>
          <a:p>
            <a:pPr rtl="0"/>
            <a:r>
              <a:rPr lang="en-US" altLang="zh-TW" dirty="0"/>
              <a:t>Web CSS</a:t>
            </a:r>
            <a:r>
              <a:rPr lang="zh-TW" altLang="en-US" dirty="0"/>
              <a:t>網頁設計大全</a:t>
            </a:r>
            <a:endParaRPr lang="zh-TW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6C1C327-F57B-4D11-AE24-A0EE8AF81C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58400" y="1654030"/>
            <a:ext cx="5015638" cy="565796"/>
          </a:xfrm>
        </p:spPr>
        <p:txBody>
          <a:bodyPr rtlCol="0"/>
          <a:lstStyle/>
          <a:p>
            <a:pPr rtl="0"/>
            <a:r>
              <a:rPr lang="zh-TW" altLang="en-US" dirty="0"/>
              <a:t>網路工具</a:t>
            </a:r>
            <a:endParaRPr lang="zh-TW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CA06A94-16E6-453B-95C6-1BB24421C5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 rtlCol="0">
            <a:normAutofit/>
          </a:bodyPr>
          <a:lstStyle/>
          <a:p>
            <a:pPr rtl="0"/>
            <a:r>
              <a:rPr lang="en-US" altLang="zh-TW" dirty="0"/>
              <a:t>Google/Google Map</a:t>
            </a:r>
          </a:p>
          <a:p>
            <a:pPr rtl="0"/>
            <a:r>
              <a:rPr lang="en-US" altLang="zh-TW" dirty="0"/>
              <a:t>AI GPT</a:t>
            </a:r>
            <a:endParaRPr lang="zh-TW" dirty="0"/>
          </a:p>
        </p:txBody>
      </p:sp>
      <p:sp>
        <p:nvSpPr>
          <p:cNvPr id="16" name="日期版面配置區 15">
            <a:extLst>
              <a:ext uri="{FF2B5EF4-FFF2-40B4-BE49-F238E27FC236}">
                <a16:creationId xmlns:a16="http://schemas.microsoft.com/office/drawing/2014/main" id="{752432AC-0787-48A1-A2D7-9B433B29C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zh-TW"/>
              <a:t>20XX 年 1 月 31 日星期天</a:t>
            </a:r>
          </a:p>
        </p:txBody>
      </p:sp>
      <p:sp>
        <p:nvSpPr>
          <p:cNvPr id="17" name="頁尾版面配置區 16">
            <a:extLst>
              <a:ext uri="{FF2B5EF4-FFF2-40B4-BE49-F238E27FC236}">
                <a16:creationId xmlns:a16="http://schemas.microsoft.com/office/drawing/2014/main" id="{A550EE3B-D4ED-4E15-8C8F-6724ED48B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/>
              <a:t>範例頁尾文字</a:t>
            </a:r>
          </a:p>
        </p:txBody>
      </p:sp>
      <p:sp>
        <p:nvSpPr>
          <p:cNvPr id="18" name="投影片編號版面配置區 17">
            <a:extLst>
              <a:ext uri="{FF2B5EF4-FFF2-40B4-BE49-F238E27FC236}">
                <a16:creationId xmlns:a16="http://schemas.microsoft.com/office/drawing/2014/main" id="{4F21B59E-50A2-4B0F-A5F7-F7A536298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621B6DD-29C1-4FEA-923F-71EA1347694C}" type="slidenum">
              <a:rPr lang="en-US" altLang="zh-TW" smtClean="0"/>
              <a:pPr rtl="0"/>
              <a:t>20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1104310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2FE731-CD8E-43D3-B42A-362F510B0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 rtlCol="0"/>
          <a:lstStyle/>
          <a:p>
            <a:pPr rtl="0"/>
            <a:r>
              <a:rPr lang="zh-TW" altLang="en-US" dirty="0"/>
              <a:t>參考店家和圖片網址</a:t>
            </a:r>
            <a:endParaRPr lang="zh-TW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32642B3-CD54-4933-A8FC-D642ACD879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08370"/>
            <a:ext cx="3312105" cy="565796"/>
          </a:xfrm>
        </p:spPr>
        <p:txBody>
          <a:bodyPr rtlCol="0"/>
          <a:lstStyle/>
          <a:p>
            <a:pPr rtl="0"/>
            <a:r>
              <a:rPr lang="zh-TW" altLang="en-US" dirty="0"/>
              <a:t>寵物店</a:t>
            </a:r>
            <a:endParaRPr lang="zh-TW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9EC87A6-C57E-4CCD-8F25-3047709E5B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7351" y="1871883"/>
            <a:ext cx="3304288" cy="3982768"/>
          </a:xfrm>
        </p:spPr>
        <p:txBody>
          <a:bodyPr rtlCol="0">
            <a:normAutofit/>
          </a:bodyPr>
          <a:lstStyle/>
          <a:p>
            <a:r>
              <a:rPr lang="zh-TW" altLang="en-US" dirty="0"/>
              <a:t>超可愛名犬社、沐新犬貓坊</a:t>
            </a:r>
          </a:p>
          <a:p>
            <a:r>
              <a:rPr lang="zh-TW" altLang="en-US" dirty="0"/>
              <a:t>、耀晟寵物坊、有間寵物店</a:t>
            </a:r>
          </a:p>
          <a:p>
            <a:r>
              <a:rPr lang="zh-TW" altLang="en-US" dirty="0"/>
              <a:t>、天晴寵物殿堂、球球幼犬寵物店、樂寵貓狗屋、小酒窩幼犬寵物店、中圓寵物家族</a:t>
            </a:r>
            <a:r>
              <a:rPr lang="en-US" altLang="zh-TW" dirty="0"/>
              <a:t>-</a:t>
            </a:r>
            <a:r>
              <a:rPr lang="zh-TW" altLang="en-US" dirty="0"/>
              <a:t>中正總店、九福寵物店、可愛幼犬寵物店、樂芙幼犬寵物犬舍</a:t>
            </a:r>
          </a:p>
          <a:p>
            <a:r>
              <a:rPr lang="zh-TW" altLang="en-US" dirty="0"/>
              <a:t>、貝貝寵物專業犬舍、優美犬舍、白金寵物店、泰迪幼犬寵物店犬舍、日新犬舍</a:t>
            </a:r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  <a:p>
            <a:pPr rtl="0"/>
            <a:endParaRPr lang="zh-TW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6C1C327-F57B-4D11-AE24-A0EE8AF81C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39947" y="1074751"/>
            <a:ext cx="3312105" cy="565796"/>
          </a:xfrm>
        </p:spPr>
        <p:txBody>
          <a:bodyPr rtlCol="0"/>
          <a:lstStyle/>
          <a:p>
            <a:pPr rtl="0"/>
            <a:r>
              <a:rPr lang="zh-TW" altLang="en-US" dirty="0"/>
              <a:t>動物收容所</a:t>
            </a:r>
            <a:endParaRPr lang="zh-TW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CA06A94-16E6-453B-95C6-1BB24421C5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51870" y="1840698"/>
            <a:ext cx="3814119" cy="4576578"/>
          </a:xfrm>
        </p:spPr>
        <p:txBody>
          <a:bodyPr rtlCol="0">
            <a:normAutofit lnSpcReduction="10000"/>
          </a:bodyPr>
          <a:lstStyle/>
          <a:p>
            <a:r>
              <a:rPr lang="zh-TW" altLang="en-US" dirty="0"/>
              <a:t>臺北市動物之家、金汪汪流浪動物家園、張媽媽流浪動物之家、新北市中和公立動物之家、板橋動物之家、五股區公立動物之家、 瑞芳動物之家、浪愛一生、桃園市動物保護教育園區、桃園市南昌動物保護教育園區、狗腳印幸福聯盟、臺中市動物之家后里園區、 社團法人台灣米樂流浪動物中途協會、簡媽媽狗園</a:t>
            </a:r>
            <a:r>
              <a:rPr lang="en-US" altLang="zh-TW" dirty="0"/>
              <a:t>- </a:t>
            </a:r>
            <a:r>
              <a:rPr lang="zh-TW" altLang="en-US" dirty="0"/>
              <a:t>台中簡媽媽愛護動物協會、徐春水流浪狗之家、社團法人臺南市徐園長護生協會、 臺南市動物之家灣裡站、屏東縣動物之家、屏東高樹田媽媽浪浪之家</a:t>
            </a:r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  <a:p>
            <a:pPr rtl="0"/>
            <a:endParaRPr lang="zh-TW" dirty="0"/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EEDDAD1C-D5A0-4CEF-8F22-E3F2759568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9894" y="1104632"/>
            <a:ext cx="3312105" cy="565796"/>
          </a:xfrm>
        </p:spPr>
        <p:txBody>
          <a:bodyPr rtlCol="0"/>
          <a:lstStyle/>
          <a:p>
            <a:pPr rtl="0"/>
            <a:r>
              <a:rPr lang="zh-TW" altLang="en-US" dirty="0"/>
              <a:t>圖片網址</a:t>
            </a:r>
            <a:endParaRPr lang="zh-TW" dirty="0"/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C5331AA7-B00E-4D8B-8F1B-96987230E36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6220" y="1871883"/>
            <a:ext cx="3693315" cy="4545393"/>
          </a:xfrm>
        </p:spPr>
        <p:txBody>
          <a:bodyPr rtlCol="0">
            <a:normAutofit fontScale="62500" lnSpcReduction="20000"/>
          </a:bodyPr>
          <a:lstStyle/>
          <a:p>
            <a:r>
              <a:rPr lang="en-US" altLang="zh-TW" dirty="0"/>
              <a:t>https://litomon.com/blog/bichonfrise/?srsltid=AfmBOor3YrAMvCNLnTHfJ_nyYAoEFnpL2kb8tg0eXUkdBlQyusrDTB8w</a:t>
            </a:r>
            <a:endParaRPr lang="zh-TW" dirty="0"/>
          </a:p>
          <a:p>
            <a:r>
              <a:rPr lang="en-US" altLang="zh-TW" dirty="0">
                <a:hlinkClick r:id="rId2"/>
              </a:rPr>
              <a:t>https://zh.pngtree.com/freebackground/cute-dog-tiling-background-silhouette-small-animal_1349642.html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https://www.moreson.com.tw/moreson/blog-detail/furkid-knowledge/pet-knowledge/dog-variety/?srsltid=AfmBOoqN7jA3dDBWsCsh3zbQO_5on4dpaITJk8rz2QW20p0ryII6MbwH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https://www.hotpets.com.tw/all-about-yorkshire-terrier/</a:t>
            </a:r>
            <a:endParaRPr lang="en-US" altLang="zh-TW" dirty="0"/>
          </a:p>
          <a:p>
            <a:r>
              <a:rPr lang="en-US" altLang="zh-TW" dirty="0">
                <a:hlinkClick r:id="rId5"/>
              </a:rPr>
              <a:t>https://dogpep.com/%E5%8D%9A%E7%BE%8E%E7%8A%AC/</a:t>
            </a:r>
            <a:endParaRPr lang="en-US" altLang="zh-TW" dirty="0"/>
          </a:p>
          <a:p>
            <a:r>
              <a:rPr lang="en-US" altLang="zh-TW" dirty="0">
                <a:hlinkClick r:id="rId6"/>
              </a:rPr>
              <a:t>https://focus.586.com.tw/2023/12/08/p291536/</a:t>
            </a:r>
            <a:endParaRPr lang="en-US" altLang="zh-TW" dirty="0"/>
          </a:p>
          <a:p>
            <a:r>
              <a:rPr lang="en-US" altLang="zh-TW" dirty="0">
                <a:hlinkClick r:id="rId7"/>
              </a:rPr>
              <a:t>https://blog.udn.com/dog58888/4681284</a:t>
            </a:r>
            <a:endParaRPr lang="en-US" altLang="zh-TW" dirty="0"/>
          </a:p>
          <a:p>
            <a:r>
              <a:rPr lang="en-US" altLang="zh-TW" dirty="0">
                <a:hlinkClick r:id="rId8"/>
              </a:rPr>
              <a:t>https://www.hotpets.com.tw/royalcanin-dachshund/</a:t>
            </a:r>
            <a:endParaRPr lang="en-US" altLang="zh-TW" dirty="0"/>
          </a:p>
          <a:p>
            <a:r>
              <a:rPr lang="en-US" altLang="zh-TW" dirty="0">
                <a:hlinkClick r:id="rId9"/>
              </a:rPr>
              <a:t>https://pets.ettoday.net/news/1894374</a:t>
            </a:r>
            <a:endParaRPr lang="en-US" altLang="zh-TW" dirty="0"/>
          </a:p>
          <a:p>
            <a:r>
              <a:rPr lang="en-US" altLang="zh-TW" dirty="0">
                <a:hlinkClick r:id="rId10"/>
              </a:rPr>
              <a:t>https://www.beauty321.com/post/60807</a:t>
            </a:r>
            <a:endParaRPr lang="en-US" altLang="zh-TW" dirty="0"/>
          </a:p>
          <a:p>
            <a:endParaRPr lang="zh-TW" dirty="0"/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D15BF75B-7B03-444E-84C9-CD7D4EEF610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1621B6DD-29C1-4FEA-923F-71EA1347694C}" type="slidenum">
              <a:rPr lang="en-US" altLang="zh-TW" smtClean="0"/>
              <a:pPr rtl="0"/>
              <a:t>21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1803303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標題 64">
            <a:extLst>
              <a:ext uri="{FF2B5EF4-FFF2-40B4-BE49-F238E27FC236}">
                <a16:creationId xmlns:a16="http://schemas.microsoft.com/office/drawing/2014/main" id="{E8D9CF6D-517D-4B56-9B8B-26CDEB74F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893" y="607075"/>
            <a:ext cx="7603645" cy="1185705"/>
          </a:xfrm>
        </p:spPr>
        <p:txBody>
          <a:bodyPr rtlCol="0"/>
          <a:lstStyle/>
          <a:p>
            <a:pPr rtl="0"/>
            <a:r>
              <a:rPr lang="zh-TW" dirty="0"/>
              <a:t>感謝</a:t>
            </a:r>
            <a:r>
              <a:rPr lang="zh-TW" altLang="en-US" dirty="0"/>
              <a:t>聆聽</a:t>
            </a:r>
            <a:endParaRPr lang="zh-TW" dirty="0"/>
          </a:p>
        </p:txBody>
      </p:sp>
      <p:pic>
        <p:nvPicPr>
          <p:cNvPr id="26" name="圖片版面配置區 25">
            <a:extLst>
              <a:ext uri="{FF2B5EF4-FFF2-40B4-BE49-F238E27FC236}">
                <a16:creationId xmlns:a16="http://schemas.microsoft.com/office/drawing/2014/main" id="{B89F42A8-EDC4-097D-4203-6DB87795F70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17141" r="17141"/>
          <a:stretch>
            <a:fillRect/>
          </a:stretch>
        </p:blipFill>
        <p:spPr/>
      </p:pic>
      <p:pic>
        <p:nvPicPr>
          <p:cNvPr id="35" name="圖片版面配置區 34">
            <a:extLst>
              <a:ext uri="{FF2B5EF4-FFF2-40B4-BE49-F238E27FC236}">
                <a16:creationId xmlns:a16="http://schemas.microsoft.com/office/drawing/2014/main" id="{391B485B-3BC9-3C0C-29FB-31FE18AFAC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28425" r="28425"/>
          <a:stretch>
            <a:fillRect/>
          </a:stretch>
        </p:blipFill>
        <p:spPr/>
      </p:pic>
      <p:pic>
        <p:nvPicPr>
          <p:cNvPr id="24" name="圖片版面配置區 23">
            <a:extLst>
              <a:ext uri="{FF2B5EF4-FFF2-40B4-BE49-F238E27FC236}">
                <a16:creationId xmlns:a16="http://schemas.microsoft.com/office/drawing/2014/main" id="{2D58B671-C5B9-F240-3E14-8309233C4FC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/>
          <a:srcRect l="25740" r="25740"/>
          <a:stretch>
            <a:fillRect/>
          </a:stretch>
        </p:blipFill>
        <p:spPr/>
      </p:pic>
      <p:pic>
        <p:nvPicPr>
          <p:cNvPr id="33" name="圖片版面配置區 32">
            <a:extLst>
              <a:ext uri="{FF2B5EF4-FFF2-40B4-BE49-F238E27FC236}">
                <a16:creationId xmlns:a16="http://schemas.microsoft.com/office/drawing/2014/main" id="{FF1FFCB3-5D2D-CCC1-D8CA-736DA53884E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/>
          <a:srcRect l="17065" r="170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16693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標題 32">
            <a:extLst>
              <a:ext uri="{FF2B5EF4-FFF2-40B4-BE49-F238E27FC236}">
                <a16:creationId xmlns:a16="http://schemas.microsoft.com/office/drawing/2014/main" id="{3CC5BDEA-39D8-4A5F-BC06-7868AF358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6890"/>
            <a:ext cx="3927727" cy="1477328"/>
          </a:xfrm>
        </p:spPr>
        <p:txBody>
          <a:bodyPr rtlCol="0"/>
          <a:lstStyle/>
          <a:p>
            <a:pPr rtl="0"/>
            <a:r>
              <a:rPr lang="zh-TW" altLang="en-US" dirty="0"/>
              <a:t>緣由</a:t>
            </a:r>
            <a:endParaRPr lang="zh-TW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43C61F0-FEDF-462D-A503-4EE84BBD92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47727" y="616890"/>
            <a:ext cx="6812436" cy="1477328"/>
          </a:xfrm>
        </p:spPr>
        <p:txBody>
          <a:bodyPr rtlCol="0"/>
          <a:lstStyle/>
          <a:p>
            <a:pPr rtl="0"/>
            <a:r>
              <a:rPr lang="zh-TW" altLang="en-US" dirty="0"/>
              <a:t>因為一直想養一隻能陪伴自己的毛小孩，但是上網搜尋時會發現，網路上的資訊實在好多好繁雜。</a:t>
            </a:r>
            <a:endParaRPr lang="en-US" altLang="zh-TW" dirty="0"/>
          </a:p>
          <a:p>
            <a:pPr rtl="0"/>
            <a:r>
              <a:rPr lang="zh-TW" altLang="en-US" dirty="0"/>
              <a:t>所以想設計一個網站，能把這件事變得清楚明白，操作起來也輕鬆一點。</a:t>
            </a:r>
            <a:endParaRPr lang="zh-TW" dirty="0"/>
          </a:p>
        </p:txBody>
      </p:sp>
      <p:sp>
        <p:nvSpPr>
          <p:cNvPr id="32" name="投影片編號版面配置區 31">
            <a:extLst>
              <a:ext uri="{FF2B5EF4-FFF2-40B4-BE49-F238E27FC236}">
                <a16:creationId xmlns:a16="http://schemas.microsoft.com/office/drawing/2014/main" id="{84DD0E32-C081-47F7-A4AE-6AD4EC85D02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621B6DD-29C1-4FEA-923F-71EA1347694C}" type="slidenum">
              <a:rPr lang="zh-TW" smtClean="0"/>
              <a:pPr/>
              <a:t>3</a:t>
            </a:fld>
            <a:endParaRPr lang="zh-TW" dirty="0"/>
          </a:p>
        </p:txBody>
      </p:sp>
      <p:pic>
        <p:nvPicPr>
          <p:cNvPr id="5" name="圖片版面配置區 4">
            <a:extLst>
              <a:ext uri="{FF2B5EF4-FFF2-40B4-BE49-F238E27FC236}">
                <a16:creationId xmlns:a16="http://schemas.microsoft.com/office/drawing/2014/main" id="{8227C69F-C6D4-5220-E2E0-A6C14F7DC2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867" r="16867"/>
          <a:stretch>
            <a:fillRect/>
          </a:stretch>
        </p:blipFill>
        <p:spPr/>
      </p:pic>
      <p:pic>
        <p:nvPicPr>
          <p:cNvPr id="9" name="圖片版面配置區 8">
            <a:extLst>
              <a:ext uri="{FF2B5EF4-FFF2-40B4-BE49-F238E27FC236}">
                <a16:creationId xmlns:a16="http://schemas.microsoft.com/office/drawing/2014/main" id="{BCAAB96D-DFD7-8911-F8BA-D55BA57FCBB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21905" r="21905"/>
          <a:stretch>
            <a:fillRect/>
          </a:stretch>
        </p:blipFill>
        <p:spPr/>
      </p:pic>
      <p:pic>
        <p:nvPicPr>
          <p:cNvPr id="11" name="圖片版面配置區 10">
            <a:extLst>
              <a:ext uri="{FF2B5EF4-FFF2-40B4-BE49-F238E27FC236}">
                <a16:creationId xmlns:a16="http://schemas.microsoft.com/office/drawing/2014/main" id="{D20207F7-09E1-A2A7-E08D-169EA04E204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l="12103" r="121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67788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版面配置區 9" descr="躺在草地上的快樂小狗">
            <a:extLst>
              <a:ext uri="{FF2B5EF4-FFF2-40B4-BE49-F238E27FC236}">
                <a16:creationId xmlns:a16="http://schemas.microsoft.com/office/drawing/2014/main" id="{D8532173-689B-4A9B-9214-E0E3655E78C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9" name="標題 8">
            <a:extLst>
              <a:ext uri="{FF2B5EF4-FFF2-40B4-BE49-F238E27FC236}">
                <a16:creationId xmlns:a16="http://schemas.microsoft.com/office/drawing/2014/main" id="{1561F3A5-A67A-4D59-9C83-54FC481E2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4" y="1579842"/>
            <a:ext cx="5014913" cy="2039662"/>
          </a:xfrm>
        </p:spPr>
        <p:txBody>
          <a:bodyPr rtlCol="0"/>
          <a:lstStyle/>
          <a:p>
            <a:pPr rtl="0"/>
            <a:r>
              <a:rPr lang="zh-TW"/>
              <a:t>主題一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9697874-C468-4A07-AB26-AD81FEAFE6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0725" y="3818283"/>
            <a:ext cx="5014913" cy="1201737"/>
          </a:xfrm>
        </p:spPr>
        <p:txBody>
          <a:bodyPr rtlCol="0"/>
          <a:lstStyle/>
          <a:p>
            <a:pPr rtl="0"/>
            <a:r>
              <a:rPr lang="zh-TW" altLang="en-US" dirty="0"/>
              <a:t>功能說明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739379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EA1D7D-724B-494C-8E1D-AFC61B143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</p:spPr>
        <p:txBody>
          <a:bodyPr rtlCol="0"/>
          <a:lstStyle/>
          <a:p>
            <a:pPr rtl="0"/>
            <a:r>
              <a:rPr lang="zh-TW" altLang="en-US" dirty="0"/>
              <a:t>使用到的工具</a:t>
            </a:r>
            <a:endParaRPr lang="zh-TW" dirty="0"/>
          </a:p>
        </p:txBody>
      </p:sp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769077E7-4194-47DC-861F-05700D1D4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621B6DD-29C1-4FEA-923F-71EA1347694C}" type="slidenum">
              <a:rPr lang="en-US" altLang="zh-TW" smtClean="0"/>
              <a:pPr rtl="0"/>
              <a:t>5</a:t>
            </a:fld>
            <a:endParaRPr lang="zh-TW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2D90466-783A-DD76-0F02-20BBF52E2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496" y="2096528"/>
            <a:ext cx="2438405" cy="243840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739AE50-D014-F7C6-D1DF-6C8BE47B7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144" y="2096528"/>
            <a:ext cx="3505683" cy="2191052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7D941862-2C3F-49A2-BCF0-B83DFB1A3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490" y="2113781"/>
            <a:ext cx="2173799" cy="2173799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5EC05B8B-8A86-6EC8-8A5E-3C11CDE3C5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8519" y="2026460"/>
            <a:ext cx="4034962" cy="234844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C0861DE4-B0EA-248C-6295-BF39BA0664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3425" y="2425876"/>
            <a:ext cx="1779709" cy="1779709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CA279C5-6306-C9AC-CA32-C2DCA0329371}"/>
              </a:ext>
            </a:extLst>
          </p:cNvPr>
          <p:cNvSpPr txBox="1"/>
          <p:nvPr/>
        </p:nvSpPr>
        <p:spPr>
          <a:xfrm>
            <a:off x="10203783" y="5539953"/>
            <a:ext cx="177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hlinkClick r:id="rId7" action="ppaction://hlinkfile"/>
              </a:rPr>
              <a:t>點我開始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639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150F5A-B885-82AE-866C-725F3628E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版面配置區 9" descr="躺在草地上的快樂小狗">
            <a:extLst>
              <a:ext uri="{FF2B5EF4-FFF2-40B4-BE49-F238E27FC236}">
                <a16:creationId xmlns:a16="http://schemas.microsoft.com/office/drawing/2014/main" id="{13A03A7C-C518-E8EB-6495-DCF7EC60623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9" name="標題 8">
            <a:extLst>
              <a:ext uri="{FF2B5EF4-FFF2-40B4-BE49-F238E27FC236}">
                <a16:creationId xmlns:a16="http://schemas.microsoft.com/office/drawing/2014/main" id="{1036717E-2171-17FC-CD37-F384946E9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4" y="1579842"/>
            <a:ext cx="5014913" cy="2039662"/>
          </a:xfrm>
        </p:spPr>
        <p:txBody>
          <a:bodyPr rtlCol="0"/>
          <a:lstStyle/>
          <a:p>
            <a:pPr rtl="0"/>
            <a:r>
              <a:rPr lang="zh-TW" dirty="0"/>
              <a:t>主題</a:t>
            </a:r>
            <a:r>
              <a:rPr lang="zh-TW" altLang="en-US" dirty="0"/>
              <a:t>二</a:t>
            </a:r>
            <a:endParaRPr lang="zh-TW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C9293BB-8677-0DF9-266C-8CF8F0E9C7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0725" y="3818283"/>
            <a:ext cx="5014913" cy="1201737"/>
          </a:xfrm>
        </p:spPr>
        <p:txBody>
          <a:bodyPr rtlCol="0"/>
          <a:lstStyle/>
          <a:p>
            <a:pPr rtl="0"/>
            <a:r>
              <a:rPr lang="zh-TW" altLang="en-US" dirty="0"/>
              <a:t>程式的錯誤筆記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346204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70EE3-7EC5-860D-7454-63FD594FF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標題 1">
            <a:extLst>
              <a:ext uri="{FF2B5EF4-FFF2-40B4-BE49-F238E27FC236}">
                <a16:creationId xmlns:a16="http://schemas.microsoft.com/office/drawing/2014/main" id="{D28463C7-A00A-2BEA-ABF1-84C88BD51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788666"/>
          </a:xfrm>
        </p:spPr>
        <p:txBody>
          <a:bodyPr rtlCol="0" anchor="ctr"/>
          <a:lstStyle/>
          <a:p>
            <a:pPr rtl="0"/>
            <a:r>
              <a:rPr lang="zh-TW" altLang="en-US" dirty="0"/>
              <a:t>曾經在寫專題時犯的錯</a:t>
            </a:r>
            <a:endParaRPr lang="zh-TW" dirty="0"/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4E6F6083-369B-2F49-4CCE-B13F3FBEEF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1621B6DD-29C1-4FEA-923F-71EA1347694C}" type="slidenum">
              <a:rPr lang="en-US" altLang="zh-TW" smtClean="0"/>
              <a:pPr rtl="0"/>
              <a:t>7</a:t>
            </a:fld>
            <a:endParaRPr 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8C8BE5-C36B-F07D-A5DE-13790E0CF9A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58721" y="1812324"/>
            <a:ext cx="9702188" cy="3871785"/>
          </a:xfrm>
        </p:spPr>
        <p:txBody>
          <a:bodyPr/>
          <a:lstStyle/>
          <a:p>
            <a:r>
              <a:rPr lang="zh-TW" altLang="en-US" dirty="0"/>
              <a:t>父子關係和同一元素的問題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56EE04D-60D0-8E75-FE70-92ABDC4A7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3748215"/>
            <a:ext cx="3429818" cy="1859901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441FA1EA-7304-B3B8-DD53-9775AEFA3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862" y="3748215"/>
            <a:ext cx="3497002" cy="1859901"/>
          </a:xfrm>
          <a:prstGeom prst="rect">
            <a:avLst/>
          </a:prstGeom>
        </p:spPr>
      </p:pic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C0BF2BCE-0EE1-503D-60B8-E05B63AF32B0}"/>
              </a:ext>
            </a:extLst>
          </p:cNvPr>
          <p:cNvGraphicFramePr>
            <a:graphicFrameLocks noGrp="1"/>
          </p:cNvGraphicFramePr>
          <p:nvPr/>
        </p:nvGraphicFramePr>
        <p:xfrm>
          <a:off x="720725" y="3972401"/>
          <a:ext cx="10728325" cy="365760"/>
        </p:xfrm>
        <a:graphic>
          <a:graphicData uri="http://schemas.openxmlformats.org/drawingml/2006/table">
            <a:tbl>
              <a:tblPr/>
              <a:tblGrid>
                <a:gridCol w="10728325">
                  <a:extLst>
                    <a:ext uri="{9D8B030D-6E8A-4147-A177-3AD203B41FA5}">
                      <a16:colId xmlns:a16="http://schemas.microsoft.com/office/drawing/2014/main" val="28769245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TW" altLang="en-US" dirty="0">
                        <a:latin typeface="Courier New" panose="02070309020205020404" pitchFamily="49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7478442"/>
                  </a:ext>
                </a:extLst>
              </a:tr>
            </a:tbl>
          </a:graphicData>
        </a:graphic>
      </p:graphicFrame>
      <p:pic>
        <p:nvPicPr>
          <p:cNvPr id="2" name="圖片 1">
            <a:extLst>
              <a:ext uri="{FF2B5EF4-FFF2-40B4-BE49-F238E27FC236}">
                <a16:creationId xmlns:a16="http://schemas.microsoft.com/office/drawing/2014/main" id="{7588D2A1-8CB9-2E3E-EE56-252BAF1AC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196" y="2261147"/>
            <a:ext cx="3316511" cy="110347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46897C1-DE4F-4C60-DC3D-11445A5AB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873" y="2232200"/>
            <a:ext cx="5207383" cy="130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278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標題 1">
            <a:extLst>
              <a:ext uri="{FF2B5EF4-FFF2-40B4-BE49-F238E27FC236}">
                <a16:creationId xmlns:a16="http://schemas.microsoft.com/office/drawing/2014/main" id="{719876EA-1E84-4F85-B7BD-D6CB0D05E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788666"/>
          </a:xfrm>
        </p:spPr>
        <p:txBody>
          <a:bodyPr rtlCol="0" anchor="ctr"/>
          <a:lstStyle/>
          <a:p>
            <a:pPr rtl="0"/>
            <a:r>
              <a:rPr lang="zh-TW" altLang="en-US" dirty="0"/>
              <a:t>曾經在寫專題時犯的錯</a:t>
            </a:r>
            <a:endParaRPr lang="zh-TW" dirty="0"/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156B30B7-6136-423E-9E3D-1FE0DC3EE3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1621B6DD-29C1-4FEA-923F-71EA1347694C}" type="slidenum">
              <a:rPr lang="en-US" altLang="zh-TW" smtClean="0"/>
              <a:pPr rtl="0"/>
              <a:t>8</a:t>
            </a:fld>
            <a:endParaRPr 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50E385-5DAB-AD6E-72DC-F17DD082324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58721" y="1812324"/>
            <a:ext cx="9702188" cy="3871785"/>
          </a:xfrm>
        </p:spPr>
        <p:txBody>
          <a:bodyPr/>
          <a:lstStyle/>
          <a:p>
            <a:r>
              <a:rPr lang="zh-TW" altLang="en-US" dirty="0"/>
              <a:t>父子關係和同一元素的問題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24F839C-9D7E-BDF3-91F8-AD23C7108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25" y="3725352"/>
            <a:ext cx="3429818" cy="1859901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C010F5F-DEC4-34FE-BE7B-76ADD47AC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219" y="3725352"/>
            <a:ext cx="3497002" cy="1859901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681AEA47-EE8E-AFEE-55DC-B5026E229E5C}"/>
              </a:ext>
            </a:extLst>
          </p:cNvPr>
          <p:cNvSpPr txBox="1"/>
          <p:nvPr/>
        </p:nvSpPr>
        <p:spPr>
          <a:xfrm>
            <a:off x="837188" y="5814834"/>
            <a:ext cx="3349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選擇「在 </a:t>
            </a:r>
            <a:r>
              <a:rPr lang="en-US" altLang="zh-TW" dirty="0"/>
              <a:t>.status </a:t>
            </a:r>
            <a:r>
              <a:rPr lang="zh-TW" altLang="en-US" dirty="0"/>
              <a:t>內部的 </a:t>
            </a:r>
            <a:r>
              <a:rPr lang="en-US" altLang="zh-TW" dirty="0"/>
              <a:t>&lt;closed&gt; </a:t>
            </a:r>
            <a:r>
              <a:rPr lang="zh-TW" altLang="en-US" dirty="0"/>
              <a:t>標籤」</a:t>
            </a: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F3D3EA75-5D69-8620-132A-EF6097978996}"/>
              </a:ext>
            </a:extLst>
          </p:cNvPr>
          <p:cNvGraphicFramePr>
            <a:graphicFrameLocks noGrp="1"/>
          </p:cNvGraphicFramePr>
          <p:nvPr/>
        </p:nvGraphicFramePr>
        <p:xfrm>
          <a:off x="720725" y="3972401"/>
          <a:ext cx="10728325" cy="365760"/>
        </p:xfrm>
        <a:graphic>
          <a:graphicData uri="http://schemas.openxmlformats.org/drawingml/2006/table">
            <a:tbl>
              <a:tblPr/>
              <a:tblGrid>
                <a:gridCol w="10728325">
                  <a:extLst>
                    <a:ext uri="{9D8B030D-6E8A-4147-A177-3AD203B41FA5}">
                      <a16:colId xmlns:a16="http://schemas.microsoft.com/office/drawing/2014/main" val="28769245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TW" altLang="en-US">
                        <a:latin typeface="Courier New" panose="02070309020205020404" pitchFamily="49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7478442"/>
                  </a:ext>
                </a:extLst>
              </a:tr>
            </a:tbl>
          </a:graphicData>
        </a:graphic>
      </p:graphicFrame>
      <p:pic>
        <p:nvPicPr>
          <p:cNvPr id="2" name="圖片 1">
            <a:extLst>
              <a:ext uri="{FF2B5EF4-FFF2-40B4-BE49-F238E27FC236}">
                <a16:creationId xmlns:a16="http://schemas.microsoft.com/office/drawing/2014/main" id="{BE84D24B-36E5-4210-3E99-93BABD2FA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624" y="2248679"/>
            <a:ext cx="5560705" cy="124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33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84872-3F4F-7ECB-935B-6ABE0B772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標題 1">
            <a:extLst>
              <a:ext uri="{FF2B5EF4-FFF2-40B4-BE49-F238E27FC236}">
                <a16:creationId xmlns:a16="http://schemas.microsoft.com/office/drawing/2014/main" id="{98C44AD8-1F10-2DBC-6835-E8A4E2711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788666"/>
          </a:xfrm>
        </p:spPr>
        <p:txBody>
          <a:bodyPr rtlCol="0" anchor="ctr"/>
          <a:lstStyle/>
          <a:p>
            <a:pPr rtl="0"/>
            <a:r>
              <a:rPr lang="zh-TW" altLang="en-US" dirty="0"/>
              <a:t>曾經在寫專題時犯的錯</a:t>
            </a:r>
            <a:endParaRPr lang="zh-TW" dirty="0"/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CD4A9CD4-27AC-C46C-1F4B-7317474BB4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1621B6DD-29C1-4FEA-923F-71EA1347694C}" type="slidenum">
              <a:rPr lang="en-US" altLang="zh-TW" smtClean="0"/>
              <a:pPr rtl="0"/>
              <a:t>9</a:t>
            </a:fld>
            <a:endParaRPr 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3A3344-8A9B-C51D-CC20-E965E38C9A8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58721" y="1812324"/>
            <a:ext cx="9702188" cy="3871785"/>
          </a:xfrm>
        </p:spPr>
        <p:txBody>
          <a:bodyPr/>
          <a:lstStyle/>
          <a:p>
            <a:r>
              <a:rPr lang="zh-TW" altLang="en-US" dirty="0"/>
              <a:t>父子關係和同一元素的問題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9C2BB4D-CE3E-8162-749A-3E2FD949B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25" y="3725352"/>
            <a:ext cx="3429818" cy="1859901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1E334863-DAA5-2995-B52A-2F67A0E0E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219" y="3725352"/>
            <a:ext cx="3497002" cy="1859901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5A828E9-24B0-75B7-2F88-C355E6F4DC4D}"/>
              </a:ext>
            </a:extLst>
          </p:cNvPr>
          <p:cNvSpPr txBox="1"/>
          <p:nvPr/>
        </p:nvSpPr>
        <p:spPr>
          <a:xfrm>
            <a:off x="837188" y="5814834"/>
            <a:ext cx="3349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選擇「在 </a:t>
            </a:r>
            <a:r>
              <a:rPr lang="en-US" altLang="zh-TW" dirty="0"/>
              <a:t>.status </a:t>
            </a:r>
            <a:r>
              <a:rPr lang="zh-TW" altLang="en-US" dirty="0"/>
              <a:t>內部的 </a:t>
            </a:r>
            <a:r>
              <a:rPr lang="en-US" altLang="zh-TW" dirty="0"/>
              <a:t>&lt;closed&gt; </a:t>
            </a:r>
            <a:r>
              <a:rPr lang="zh-TW" altLang="en-US" dirty="0"/>
              <a:t>標籤」</a:t>
            </a: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CFFC423C-B9DB-D47F-28EB-482F7116A4A7}"/>
              </a:ext>
            </a:extLst>
          </p:cNvPr>
          <p:cNvGraphicFramePr>
            <a:graphicFrameLocks noGrp="1"/>
          </p:cNvGraphicFramePr>
          <p:nvPr/>
        </p:nvGraphicFramePr>
        <p:xfrm>
          <a:off x="720725" y="3972401"/>
          <a:ext cx="10728325" cy="365760"/>
        </p:xfrm>
        <a:graphic>
          <a:graphicData uri="http://schemas.openxmlformats.org/drawingml/2006/table">
            <a:tbl>
              <a:tblPr/>
              <a:tblGrid>
                <a:gridCol w="10728325">
                  <a:extLst>
                    <a:ext uri="{9D8B030D-6E8A-4147-A177-3AD203B41FA5}">
                      <a16:colId xmlns:a16="http://schemas.microsoft.com/office/drawing/2014/main" val="28769245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TW" altLang="en-US">
                        <a:latin typeface="Courier New" panose="02070309020205020404" pitchFamily="49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7478442"/>
                  </a:ext>
                </a:extLst>
              </a:tr>
            </a:tbl>
          </a:graphicData>
        </a:graphic>
      </p:graphicFrame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DEEDE507-83E1-56BA-FD07-388FD74393AE}"/>
              </a:ext>
            </a:extLst>
          </p:cNvPr>
          <p:cNvGraphicFramePr>
            <a:graphicFrameLocks noGrp="1"/>
          </p:cNvGraphicFramePr>
          <p:nvPr/>
        </p:nvGraphicFramePr>
        <p:xfrm>
          <a:off x="5911219" y="5857920"/>
          <a:ext cx="2952463" cy="640080"/>
        </p:xfrm>
        <a:graphic>
          <a:graphicData uri="http://schemas.openxmlformats.org/drawingml/2006/table">
            <a:tbl>
              <a:tblPr/>
              <a:tblGrid>
                <a:gridCol w="2952463">
                  <a:extLst>
                    <a:ext uri="{9D8B030D-6E8A-4147-A177-3AD203B41FA5}">
                      <a16:colId xmlns:a16="http://schemas.microsoft.com/office/drawing/2014/main" val="3727780630"/>
                    </a:ext>
                  </a:extLst>
                </a:gridCol>
              </a:tblGrid>
              <a:tr h="6218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dirty="0"/>
                        <a:t>選擇</a:t>
                      </a: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「</a:t>
                      </a:r>
                      <a:r>
                        <a:rPr lang="zh-TW" altLang="en-US" dirty="0"/>
                        <a:t>同時有 </a:t>
                      </a: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status</a:t>
                      </a:r>
                      <a:r>
                        <a:rPr lang="en-US" dirty="0"/>
                        <a:t> </a:t>
                      </a:r>
                      <a:r>
                        <a:rPr lang="zh-TW" altLang="en-US" dirty="0"/>
                        <a:t>和 </a:t>
                      </a: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closed</a:t>
                      </a:r>
                      <a:r>
                        <a:rPr lang="en-US" dirty="0"/>
                        <a:t> </a:t>
                      </a:r>
                      <a:r>
                        <a:rPr lang="zh-TW" altLang="en-US" dirty="0"/>
                        <a:t>類別的元素</a:t>
                      </a:r>
                      <a:r>
                        <a:rPr kumimoji="0" lang="zh-TW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」</a:t>
                      </a:r>
                      <a:endParaRPr lang="zh-TW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2606255"/>
                  </a:ext>
                </a:extLst>
              </a:tr>
            </a:tbl>
          </a:graphicData>
        </a:graphic>
      </p:graphicFrame>
      <p:pic>
        <p:nvPicPr>
          <p:cNvPr id="2" name="圖片 1">
            <a:extLst>
              <a:ext uri="{FF2B5EF4-FFF2-40B4-BE49-F238E27FC236}">
                <a16:creationId xmlns:a16="http://schemas.microsoft.com/office/drawing/2014/main" id="{3940CAB3-20E2-7226-159C-AEE6FEEF4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625" y="2248679"/>
            <a:ext cx="5560705" cy="124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490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BlobVTI">
  <a:themeElements>
    <a:clrScheme name="Blob V2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B495C2"/>
      </a:accent1>
      <a:accent2>
        <a:srgbClr val="767E37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Blob">
      <a:majorFont>
        <a:latin typeface="Microsoft JhengHei UI"/>
        <a:ea typeface=""/>
        <a:cs typeface=""/>
      </a:majorFont>
      <a:minorFont>
        <a:latin typeface="Microsoft JhengHei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771.tgt.Office_50300949_TF56191530_Win32_OJ112196137" id="{8F1AACCA-248F-41E4-B14B-92D80CD65D76}" vid="{F663A9A9-475A-49A3-895F-374A69F72D41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204B39-6EAA-4677-8C8D-C27F01CF8A3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760681D-E858-4FCC-ACDF-E8F8408B92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8B08B8-C3E9-4A9F-B5DD-34D490AC95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斑點設計</Template>
  <TotalTime>1112</TotalTime>
  <Words>952</Words>
  <Application>Microsoft Office PowerPoint</Application>
  <PresentationFormat>寬螢幕</PresentationFormat>
  <Paragraphs>142</Paragraphs>
  <Slides>22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8" baseType="lpstr">
      <vt:lpstr>Microsoft JhengHei UI</vt:lpstr>
      <vt:lpstr>Arial</vt:lpstr>
      <vt:lpstr>Calibri</vt:lpstr>
      <vt:lpstr>Courier New</vt:lpstr>
      <vt:lpstr>The Hand Extrablack</vt:lpstr>
      <vt:lpstr>BlobVTI</vt:lpstr>
      <vt:lpstr>寵物狗認/領養</vt:lpstr>
      <vt:lpstr>內容</vt:lpstr>
      <vt:lpstr>緣由</vt:lpstr>
      <vt:lpstr>主題一</vt:lpstr>
      <vt:lpstr>使用到的工具</vt:lpstr>
      <vt:lpstr>主題二</vt:lpstr>
      <vt:lpstr>曾經在寫專題時犯的錯</vt:lpstr>
      <vt:lpstr>曾經在寫專題時犯的錯</vt:lpstr>
      <vt:lpstr>曾經在寫專題時犯的錯</vt:lpstr>
      <vt:lpstr>曾經在寫專題時犯的錯</vt:lpstr>
      <vt:lpstr>曾經在寫專題時犯的錯</vt:lpstr>
      <vt:lpstr>曾經在寫專題時犯的錯</vt:lpstr>
      <vt:lpstr>曾經在寫專題時犯的錯</vt:lpstr>
      <vt:lpstr>曾經在寫專題時犯的錯</vt:lpstr>
      <vt:lpstr>曾經在寫專題時犯的錯</vt:lpstr>
      <vt:lpstr>主題四</vt:lpstr>
      <vt:lpstr>心得</vt:lpstr>
      <vt:lpstr>無論是追求目標 還是為了生存 都別用走的 用跑的!</vt:lpstr>
      <vt:lpstr>主題五</vt:lpstr>
      <vt:lpstr>參考書籍和網路工具</vt:lpstr>
      <vt:lpstr>參考店家和圖片網址</vt:lpstr>
      <vt:lpstr>感謝聆聽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Jenny zheng</dc:creator>
  <cp:lastModifiedBy>Jenny zheng</cp:lastModifiedBy>
  <cp:revision>9</cp:revision>
  <dcterms:created xsi:type="dcterms:W3CDTF">2025-10-17T15:00:17Z</dcterms:created>
  <dcterms:modified xsi:type="dcterms:W3CDTF">2025-10-21T03:15:33Z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